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3"/>
  </p:notesMasterIdLst>
  <p:sldIdLst>
    <p:sldId id="256" r:id="rId3"/>
    <p:sldId id="325" r:id="rId4"/>
    <p:sldId id="326" r:id="rId5"/>
    <p:sldId id="269" r:id="rId6"/>
    <p:sldId id="297" r:id="rId7"/>
    <p:sldId id="324" r:id="rId8"/>
    <p:sldId id="321" r:id="rId9"/>
    <p:sldId id="322" r:id="rId10"/>
    <p:sldId id="310" r:id="rId11"/>
    <p:sldId id="276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9" r:id="rId20"/>
    <p:sldId id="320" r:id="rId21"/>
    <p:sldId id="257" r:id="rId22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570" autoAdjust="0"/>
  </p:normalViewPr>
  <p:slideViewPr>
    <p:cSldViewPr snapToGrid="0">
      <p:cViewPr varScale="1">
        <p:scale>
          <a:sx n="59" d="100"/>
          <a:sy n="59" d="100"/>
        </p:scale>
        <p:origin x="1320" y="60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511F2-2E26-44DD-A367-5990BC29E1D1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B0BA4-36A3-4A1A-965C-DE4FE889F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7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B0BA4-36A3-4A1A-965C-DE4FE889FD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3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流程图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B0BA4-36A3-4A1A-965C-DE4FE889FD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32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一种比较常见的场景是，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请求虽然不同，但响应中数据的展示方式是相同的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。仍以论坛为例，对不同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而言，其具体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content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虽然不同，但页面展示的方式是一样的，都有标题拦，内容栏等。也就是说，对于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来说，我们只需提供一个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模板，然后传入不同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数据，即得到不同的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响应。这就是所谓的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模板渲染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B0BA4-36A3-4A1A-965C-DE4FE889FD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Flask Web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框架介绍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964384" y="3077701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160826" y="3400867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Flask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原理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02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http://xuelangzf-github.qiniudn.com/20161030_forum_design_flask_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157" y="1932412"/>
            <a:ext cx="7585018" cy="4345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 6"/>
          <p:cNvSpPr/>
          <p:nvPr/>
        </p:nvSpPr>
        <p:spPr>
          <a:xfrm>
            <a:off x="2487094" y="646048"/>
            <a:ext cx="428693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1698" y="725724"/>
            <a:ext cx="3927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Flask Web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实现原理</a:t>
            </a:r>
          </a:p>
        </p:txBody>
      </p:sp>
    </p:spTree>
    <p:extLst>
      <p:ext uri="{BB962C8B-B14F-4D97-AF65-F5344CB8AC3E}">
        <p14:creationId xmlns:p14="http://schemas.microsoft.com/office/powerpoint/2010/main" val="369403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0239" y="2783997"/>
            <a:ext cx="9572926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在实际的应用中，不同的请求可能会调用相同的处理逻辑。这里有着相同业务处理逻辑的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请求可以用一类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来标识。比如在我们的博客站点中，对于所有想要获取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Articles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内容的请求而言，可以用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articles//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来表示，这里的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article_id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用以区分不同的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。接着在后台定义一个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get_article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article_id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的函数，用来获取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相应的数据，此外还需要建立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和函数之间的一一对应关系。这就是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开发中所谓的路由分发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87094" y="646048"/>
            <a:ext cx="428693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1698" y="725724"/>
            <a:ext cx="3927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Flask Web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实现原理</a:t>
            </a:r>
          </a:p>
        </p:txBody>
      </p:sp>
    </p:spTree>
    <p:extLst>
      <p:ext uri="{BB962C8B-B14F-4D97-AF65-F5344CB8AC3E}">
        <p14:creationId xmlns:p14="http://schemas.microsoft.com/office/powerpoint/2010/main" val="237389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http://xuelangzf-github.qiniudn.com/20161030_forum_design_flask_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731" y="1826505"/>
            <a:ext cx="7092766" cy="4240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 4"/>
          <p:cNvSpPr/>
          <p:nvPr/>
        </p:nvSpPr>
        <p:spPr>
          <a:xfrm>
            <a:off x="2487094" y="646048"/>
            <a:ext cx="428693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927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Flask Web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实现原理</a:t>
            </a:r>
          </a:p>
        </p:txBody>
      </p:sp>
    </p:spTree>
    <p:extLst>
      <p:ext uri="{BB962C8B-B14F-4D97-AF65-F5344CB8AC3E}">
        <p14:creationId xmlns:p14="http://schemas.microsoft.com/office/powerpoint/2010/main" val="211808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828" y="3581456"/>
            <a:ext cx="8547893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Flask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werkzeug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来做路由分发，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werkzeug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Flask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使用的底层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WSGI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87094" y="646048"/>
            <a:ext cx="428693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927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Flask Web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实现原理</a:t>
            </a:r>
          </a:p>
        </p:txBody>
      </p:sp>
    </p:spTree>
    <p:extLst>
      <p:ext uri="{BB962C8B-B14F-4D97-AF65-F5344CB8AC3E}">
        <p14:creationId xmlns:p14="http://schemas.microsoft.com/office/powerpoint/2010/main" val="41402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9280" y="3630942"/>
            <a:ext cx="8649037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WSGI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服务分成两个部分：服务器和应用程序。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WGSI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服务器只负责与网络相关的两件事：接收浏览器的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请求、向浏览器发送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应答；而对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请求的具体处理逻辑，则通过调用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WSGI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应用程序进行。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87094" y="646048"/>
            <a:ext cx="428693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927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Flask Web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实现原理</a:t>
            </a:r>
          </a:p>
        </p:txBody>
      </p:sp>
    </p:spTree>
    <p:extLst>
      <p:ext uri="{BB962C8B-B14F-4D97-AF65-F5344CB8AC3E}">
        <p14:creationId xmlns:p14="http://schemas.microsoft.com/office/powerpoint/2010/main" val="277870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http://7xolkd.com1.z0.glb.clouddn.com/201611220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331" y="1653745"/>
            <a:ext cx="8022408" cy="465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 4"/>
          <p:cNvSpPr/>
          <p:nvPr/>
        </p:nvSpPr>
        <p:spPr>
          <a:xfrm>
            <a:off x="2487094" y="646048"/>
            <a:ext cx="428693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927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Flask Web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实现原理</a:t>
            </a:r>
          </a:p>
        </p:txBody>
      </p:sp>
    </p:spTree>
    <p:extLst>
      <p:ext uri="{BB962C8B-B14F-4D97-AF65-F5344CB8AC3E}">
        <p14:creationId xmlns:p14="http://schemas.microsoft.com/office/powerpoint/2010/main" val="125654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0967" y="2780254"/>
            <a:ext cx="9606174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一般情况下，虽然请求不同，但是响应中的数据的展示方式是相同的，通俗点说就是除了我们请求获得的数据不一样外，其他都是一样的，那么我们就可以设计一个模板。我们仍然以博客站点为例，对不同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article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而言，其具体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article content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虽然不同，但页面展示的内容除了请求的数据外都是一样的，都有标题拦，内容栏等。也就是说，对于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article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来说，我们只需提供一个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HTML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模板，然后传入不同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article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数据，即可得到不同的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响应。这就是所谓的模板渲染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87094" y="646048"/>
            <a:ext cx="428693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927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Flask Web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实现原理</a:t>
            </a:r>
          </a:p>
        </p:txBody>
      </p:sp>
    </p:spTree>
    <p:extLst>
      <p:ext uri="{BB962C8B-B14F-4D97-AF65-F5344CB8AC3E}">
        <p14:creationId xmlns:p14="http://schemas.microsoft.com/office/powerpoint/2010/main" val="15798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http://xuelangzf-github.qiniudn.com/20161030_forum_design_flask_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698" y="2065365"/>
            <a:ext cx="7572477" cy="4108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 4"/>
          <p:cNvSpPr/>
          <p:nvPr/>
        </p:nvSpPr>
        <p:spPr>
          <a:xfrm>
            <a:off x="2487094" y="646048"/>
            <a:ext cx="428693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927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Flask Web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实现原理</a:t>
            </a:r>
          </a:p>
        </p:txBody>
      </p:sp>
    </p:spTree>
    <p:extLst>
      <p:ext uri="{BB962C8B-B14F-4D97-AF65-F5344CB8AC3E}">
        <p14:creationId xmlns:p14="http://schemas.microsoft.com/office/powerpoint/2010/main" val="334599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3904" y="2130588"/>
            <a:ext cx="9425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模板渲染引擎来做模板渲染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Jinjia2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的工作流程图：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http://7xolkd.com1.z0.glb.clouddn.com/201611220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94" y="2499920"/>
            <a:ext cx="7258770" cy="3948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 5"/>
          <p:cNvSpPr/>
          <p:nvPr/>
        </p:nvSpPr>
        <p:spPr>
          <a:xfrm>
            <a:off x="2487094" y="646048"/>
            <a:ext cx="428693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1698" y="725724"/>
            <a:ext cx="3927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Flask Web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实现原理</a:t>
            </a:r>
          </a:p>
        </p:txBody>
      </p:sp>
    </p:spTree>
    <p:extLst>
      <p:ext uri="{BB962C8B-B14F-4D97-AF65-F5344CB8AC3E}">
        <p14:creationId xmlns:p14="http://schemas.microsoft.com/office/powerpoint/2010/main" val="139112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700973" y="1763112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85854" y="1190823"/>
              <a:ext cx="2585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Flask Web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框架介绍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711445" y="3333177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85854" y="2446437"/>
              <a:ext cx="2755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装饰器与参数传递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00973" y="4118211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31492" y="3708025"/>
              <a:ext cx="3432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请求的参数传递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700973" y="2548143"/>
            <a:ext cx="4109937" cy="599235"/>
            <a:chOff x="3710491" y="1059582"/>
            <a:chExt cx="4109937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18572" y="1246612"/>
              <a:ext cx="35018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 Web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框架安装并运行一个应用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700973" y="4908792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31492" y="3714392"/>
              <a:ext cx="3270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session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跟踪用户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254476" y="1763112"/>
            <a:ext cx="4112896" cy="599235"/>
            <a:chOff x="3710491" y="1059582"/>
            <a:chExt cx="4112896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283635" y="1187793"/>
              <a:ext cx="35397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使用静态文件资源与页面文件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7263888" y="2581096"/>
            <a:ext cx="4101695" cy="599235"/>
            <a:chOff x="3710491" y="1059582"/>
            <a:chExt cx="4101695" cy="59923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22079" y="1212894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接收上传文件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7254475" y="3395126"/>
            <a:ext cx="4101695" cy="599235"/>
            <a:chOff x="3710491" y="1059582"/>
            <a:chExt cx="4101695" cy="59923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0905" y="1221129"/>
              <a:ext cx="1475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使用数据库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052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51434" y="267286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414643" y="275577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 Web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框架介绍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583921" y="219702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1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3090" y="357559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3053090" y="3767900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Flask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23" name="矩形 22"/>
          <p:cNvSpPr/>
          <p:nvPr/>
        </p:nvSpPr>
        <p:spPr>
          <a:xfrm>
            <a:off x="3053090" y="4470443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3053090" y="4662745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Flask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86698" y="2971354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Flask Web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50767" y="2992795"/>
            <a:ext cx="7989917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语言编写开发而成的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轻量级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开发框架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Werkzeug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WSGI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工具箱和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Jinja2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模板引擎。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Flask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BSD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授权。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我们可以这么理解，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是一个核心，而其他功能则是一些插件，需要什么功能，只要找到对应的插件，将其插入核心就能够实现该功能了。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87094" y="646048"/>
            <a:ext cx="342851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106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Flask Web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49440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705608" y="2730337"/>
            <a:ext cx="9103905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WSGI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，全称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Server Gateway Interface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Web Server Gateway Interface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语言定义的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应用程序或框架之间的一种简单而通用的接口。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WSGI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是作为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应用程序或应用框架之间的一种低级别的接口，以提升可移植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应用开发的共同点。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87094" y="646048"/>
            <a:ext cx="342851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106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Flask Web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78192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7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95" y="2235038"/>
            <a:ext cx="8768446" cy="3736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 4"/>
          <p:cNvSpPr/>
          <p:nvPr/>
        </p:nvSpPr>
        <p:spPr>
          <a:xfrm>
            <a:off x="2487094" y="646048"/>
            <a:ext cx="342851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106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Flask Web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65571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3297" y="3494323"/>
            <a:ext cx="8705021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编写的模板引擎，它和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类似提供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语法，除此之外还支持内联表达式和一个可选的沙箱环境。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BSD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开源协议。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87094" y="646048"/>
            <a:ext cx="342851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106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Flask Web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86387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C:\Users\Eilan\Documents\Tencent Files\791337884\FileRecv\20161030_forum_design_flask_1(1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00" y="1826505"/>
            <a:ext cx="6505357" cy="4473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 4"/>
          <p:cNvSpPr/>
          <p:nvPr/>
        </p:nvSpPr>
        <p:spPr>
          <a:xfrm>
            <a:off x="2487094" y="646048"/>
            <a:ext cx="342851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106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Flask Web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407844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678</Words>
  <Application>Microsoft Office PowerPoint</Application>
  <PresentationFormat>自定义</PresentationFormat>
  <Paragraphs>56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等线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屠王鑫</cp:lastModifiedBy>
  <cp:revision>202</cp:revision>
  <dcterms:created xsi:type="dcterms:W3CDTF">2017-06-05T01:21:00Z</dcterms:created>
  <dcterms:modified xsi:type="dcterms:W3CDTF">2017-10-11T16:01:50Z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