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44" r:id="rId4"/>
    <p:sldId id="345" r:id="rId5"/>
    <p:sldId id="325" r:id="rId6"/>
    <p:sldId id="288" r:id="rId7"/>
    <p:sldId id="316" r:id="rId8"/>
    <p:sldId id="317" r:id="rId9"/>
    <p:sldId id="319" r:id="rId10"/>
    <p:sldId id="326" r:id="rId11"/>
    <p:sldId id="330" r:id="rId12"/>
    <p:sldId id="327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257" r:id="rId2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142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装饰器与参数传递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319577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64274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参数传递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0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3429" y="3034846"/>
            <a:ext cx="822717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重定向行为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规则基于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Werkzeug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的路由模块。这个模块背后的思想是基于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以及更早的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服务器主张的先例，保证优雅且唯一的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25551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00165" y="267602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@app.route('/projects/')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projects():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'The project page'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@app.route('/about')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about():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'The about page'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240412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7747" y="3469993"/>
            <a:ext cx="830529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虽然它们看起来着实相似，但它们结尾斜线的使用在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 中不同。 第一种情况中，指向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的规范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尾端有一个斜线。这种感觉很像在文件系统中的文件夹。访问一个结尾不带斜线的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重定向到带斜线的规范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27353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6275" y="3456758"/>
            <a:ext cx="6096000" cy="14229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然而，第二种情况的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结尾不带斜线，类似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UNIX-like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系统下的文件的路径名。访问结尾带斜线的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会产生一个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404 “Not Found”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26595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5182" y="3141535"/>
            <a:ext cx="8046606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 URL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Flask 能匹配 URL，那么 Flask 可以生成它们吗？当然可以。你可以用 url_for() 来给指定的函数构造 URL。它接受函数名作为第一个参数，也接受对应 URL 规则的变量部分的命名参数。未知变量部分会添加到 URL 末尾作为查询参数。这里有一些例子: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38620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3330" y="2755526"/>
            <a:ext cx="6096000" cy="26520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from flask import Flask, url_for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app = Flask(__name__)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@app.route('/')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def index(): pass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@app.route('/login')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def login(): pass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32105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6776" y="2260109"/>
            <a:ext cx="6096000" cy="38882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@app.route('/user/&lt;username&gt;')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def profile(username): pass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with app.test_request_context():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 print url_for('index')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 print url_for('login')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 print url_for('login', next='/')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 print url_for('profile', username='John Doe')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23419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1020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54422" y="2776077"/>
            <a:ext cx="8379400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这里也用到了 test_request_context() 方法，他是利用环境局部变量实现自动化测试。因没有请求对象无法正常运行。解决方案是，自行创建一个请求对象并且把它绑定到环境中。单元测试的最简单的解决方案是：用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test_request_context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环境管理器。结合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声明，绑定一个测试请求，这样你才能与之交互。下面是一个例子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487095" y="646048"/>
            <a:ext cx="44629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参数传递（补充知识）</a:t>
            </a:r>
          </a:p>
        </p:txBody>
      </p:sp>
    </p:spTree>
    <p:extLst>
      <p:ext uri="{BB962C8B-B14F-4D97-AF65-F5344CB8AC3E}">
        <p14:creationId xmlns:p14="http://schemas.microsoft.com/office/powerpoint/2010/main" val="28250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70986" y="2600803"/>
            <a:ext cx="78888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flask import request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app.test_request_context('/hello', method='POST'):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now you can do something with the request until the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end of the with block, such as basic assertions: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assert request.path == '/hello'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assert request.method == 'POST'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46295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参数传递（补充知识）</a:t>
            </a:r>
          </a:p>
        </p:txBody>
      </p:sp>
    </p:spTree>
    <p:extLst>
      <p:ext uri="{BB962C8B-B14F-4D97-AF65-F5344CB8AC3E}">
        <p14:creationId xmlns:p14="http://schemas.microsoft.com/office/powerpoint/2010/main" val="8180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2585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 Web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7558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装饰器与参数传递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3432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请求的参数传递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9937" cy="599235"/>
            <a:chOff x="3710491" y="1059582"/>
            <a:chExt cx="4109937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3501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Web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框架安装并运行一个应用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3270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跟踪用户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12896" cy="599235"/>
            <a:chOff x="3710491" y="1059582"/>
            <a:chExt cx="4112896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539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使用静态文件资源与页面文件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10598" y="2914825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13282" y="233582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576491" y="2418736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装饰器与参数传递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745769" y="1859995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14938" y="323856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214938" y="343086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URL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</a:p>
        </p:txBody>
      </p:sp>
      <p:sp>
        <p:nvSpPr>
          <p:cNvPr id="23" name="矩形 22"/>
          <p:cNvSpPr/>
          <p:nvPr/>
        </p:nvSpPr>
        <p:spPr>
          <a:xfrm>
            <a:off x="3214938" y="4133409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214938" y="4325711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4938" y="502825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3214938" y="522055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8981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381669" y="3342251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578111" y="3665417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装饰器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1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8846" y="2867215"/>
            <a:ext cx="916371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web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应用都使用漂亮的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，有助于人们记忆，对于使用网速较慢的移动设备尤其有利。如果用户可以不通过点击首页而直达所需要的页面，那么这个网页会更得到用户的青睐，提高回头率。</a:t>
            </a:r>
          </a:p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如前文所述，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route()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装饰器用于把一个函数绑定到一个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下面是一些基本的例子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68206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64952" y="2876531"/>
            <a:ext cx="6096000" cy="2395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app.route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('/')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index():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'Index Page'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app.route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('/hello')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hello():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'Hello World'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68206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11833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6783" y="3266524"/>
            <a:ext cx="8455035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要给 URL 添加变量部分，你可以把这些特殊的字段标记为 &lt;variable_name&gt; ， 这个部分将会作为命名参数传递到你的函数。规则可以用 &lt;converter:variable_name&gt; 指定一个可选的转换器。这里有一些不错的例子: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68206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30647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04810" y="2052159"/>
            <a:ext cx="6096000" cy="38882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@app.route('/user/&lt;username&gt;')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show_user_profile(username):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show the user profile for that user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'User %s' % username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@app.route('/post/&lt;int:post_id&gt;')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show_post(post_id):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# show the post with the given id, the id is an integer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'Post %d' % post_id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68206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17569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84762" y="2923638"/>
            <a:ext cx="5457934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转换器有下面几种：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	接受整数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	同 int ，但是接受浮点数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	和默认的相似，但也接受斜线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68206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21347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855</Words>
  <Application>Microsoft Office PowerPoint</Application>
  <PresentationFormat>自定义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187</cp:revision>
  <dcterms:created xsi:type="dcterms:W3CDTF">2017-06-05T01:21:00Z</dcterms:created>
  <dcterms:modified xsi:type="dcterms:W3CDTF">2022-04-10T15:06:59Z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