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8" r:id="rId4"/>
    <p:sldId id="319" r:id="rId5"/>
    <p:sldId id="269" r:id="rId6"/>
    <p:sldId id="295" r:id="rId7"/>
    <p:sldId id="276" r:id="rId8"/>
    <p:sldId id="285" r:id="rId9"/>
    <p:sldId id="316" r:id="rId10"/>
    <p:sldId id="317" r:id="rId11"/>
    <p:sldId id="294" r:id="rId12"/>
    <p:sldId id="297" r:id="rId13"/>
    <p:sldId id="257" r:id="rId14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7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 err="1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模块界面菜单设计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869" y="2784572"/>
            <a:ext cx="71213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>
              <a:spcAft>
                <a:spcPts val="0"/>
              </a:spcAft>
            </a:pP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菜单常见方法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创建菜单：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Tkinter.Menu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父控件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28600" indent="266700"/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将下拉菜单添加到主菜单：</a:t>
            </a: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add_cascade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(label=“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菜单名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”,menu=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主菜单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28600" indent="266700">
              <a:spcAft>
                <a:spcPts val="0"/>
              </a:spcAft>
            </a:pP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下拉菜单中添加条目：</a:t>
            </a: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add_command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(label=“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条目名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")</a:t>
            </a:r>
          </a:p>
          <a:p>
            <a:pPr marL="228600" indent="266700">
              <a:spcAft>
                <a:spcPts val="0"/>
              </a:spcAft>
            </a:pP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下拉菜单添加分隔符：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add_separator</a:t>
            </a:r>
            <a:r>
              <a:rPr lang="en-US" altLang="zh-CN" sz="1800" kern="1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228600" indent="266700">
              <a:spcAft>
                <a:spcPts val="0"/>
              </a:spcAft>
            </a:pP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zh-CN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2" y="1015016"/>
            <a:ext cx="265137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247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菜单</a:t>
            </a:r>
          </a:p>
        </p:txBody>
      </p:sp>
    </p:spTree>
    <p:extLst>
      <p:ext uri="{BB962C8B-B14F-4D97-AF65-F5344CB8AC3E}">
        <p14:creationId xmlns:p14="http://schemas.microsoft.com/office/powerpoint/2010/main" val="18831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8081830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2" y="1015016"/>
            <a:ext cx="265137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247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菜单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8BD037-BE2D-478E-9BA5-68D96F97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511" y="2556160"/>
            <a:ext cx="4493455" cy="29637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EDBF8E-B07A-4E9A-9420-2B8987956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966" y="2533707"/>
            <a:ext cx="3423270" cy="29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9" y="256478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3099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tkinter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模块界面菜单设计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11445" y="3333177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85854" y="2446437"/>
              <a:ext cx="260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模块迭代遍历目录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界定垃圾文件并扫描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编制菜单响应事件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多线程加速扫描过程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全磁盘扫描垃圾文件并清除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263888" y="2581096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22079" y="1212894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按名称实现文件搜索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254475" y="3395126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0905" y="122112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搜索超大文件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模块界面菜单设计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90" y="357559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90" y="376790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23" name="矩形 22"/>
          <p:cNvSpPr/>
          <p:nvPr/>
        </p:nvSpPr>
        <p:spPr>
          <a:xfrm>
            <a:off x="3053090" y="447044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53090" y="466274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A9080-6D96-4077-B546-FEDA989AE386}"/>
              </a:ext>
            </a:extLst>
          </p:cNvPr>
          <p:cNvSpPr/>
          <p:nvPr/>
        </p:nvSpPr>
        <p:spPr>
          <a:xfrm>
            <a:off x="3053090" y="5314377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>
            <a:extLst>
              <a:ext uri="{FF2B5EF4-FFF2-40B4-BE49-F238E27FC236}">
                <a16:creationId xmlns:a16="http://schemas.microsoft.com/office/drawing/2014/main" id="{E960557F-50B4-45BD-A668-6C8113AF4DFF}"/>
              </a:ext>
            </a:extLst>
          </p:cNvPr>
          <p:cNvSpPr txBox="1"/>
          <p:nvPr/>
        </p:nvSpPr>
        <p:spPr>
          <a:xfrm>
            <a:off x="3053090" y="5506679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</a:p>
        </p:txBody>
      </p:sp>
    </p:spTree>
    <p:extLst>
      <p:ext uri="{BB962C8B-B14F-4D97-AF65-F5344CB8AC3E}">
        <p14:creationId xmlns:p14="http://schemas.microsoft.com/office/powerpoint/2010/main" val="3337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认识</a:t>
            </a:r>
            <a:r>
              <a:rPr lang="en-US" altLang="zh-CN" sz="4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Tkinter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6803684" cy="159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 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库。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可以快速地创建 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是内置到 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的安装包中，因此只要安装好 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之后就能 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Python3.x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版本使用的库名为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即首写字母 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为小写。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98399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887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Tkinter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312492" y="1015016"/>
            <a:ext cx="2651371" cy="759004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87095" y="1094692"/>
            <a:ext cx="247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编程</a:t>
            </a: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800" y="2398590"/>
            <a:ext cx="72002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  <a:p>
            <a:pPr algn="just"/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模块（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 algn="just"/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、创建主窗口。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、创建控件（按钮，标签和文本框）并指定控件的父控件，设置控件的属性；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、主窗口进入事件循环（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root.mainloop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312492" y="1015016"/>
            <a:ext cx="2651371" cy="759004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87095" y="1094692"/>
            <a:ext cx="2476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编程</a:t>
            </a: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8657" y="2214264"/>
            <a:ext cx="66717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=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Tkinter.Tk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algn="just"/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=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Tkinter.Label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(root, text = "Hello World!")</a:t>
            </a:r>
          </a:p>
          <a:p>
            <a:pPr algn="just"/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label.pack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algn="just"/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root.mainloop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CB8FE-0D4B-4650-A823-E3F353BEC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34" y="4053050"/>
            <a:ext cx="1713257" cy="13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277616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Tkinter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菜单</a:t>
            </a:r>
          </a:p>
        </p:txBody>
      </p:sp>
    </p:spTree>
    <p:extLst>
      <p:ext uri="{BB962C8B-B14F-4D97-AF65-F5344CB8AC3E}">
        <p14:creationId xmlns:p14="http://schemas.microsoft.com/office/powerpoint/2010/main" val="18075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306</Words>
  <Application>Microsoft Office PowerPoint</Application>
  <PresentationFormat>自定义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方正正大黑简体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loongxiaohan</cp:lastModifiedBy>
  <cp:revision>240</cp:revision>
  <dcterms:created xsi:type="dcterms:W3CDTF">2017-06-05T01:21:00Z</dcterms:created>
  <dcterms:modified xsi:type="dcterms:W3CDTF">2017-12-10T01:39:40Z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