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320" r:id="rId8"/>
    <p:sldId id="257" r:id="rId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知识点：编制菜单响应事件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编制菜单响应事件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编制菜单响应事件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编制菜单响应事件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741809"/>
            <a:ext cx="680368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编制菜单响应事件的过程和给窗口添加菜单类似，首先依然是需要创建一个主窗口，然后以主窗口为父控件创建一个菜单，然后以该菜单为父控件创建次级菜单，这些步骤都和添加菜单一致，在使用次级菜单的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add_command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方法添加条目时，需要传入两个参数，首先是条目的名称，变量名为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，然后是响应事件函数，变量名为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，在这个函数中定义了条目点击后需要执行的操作。最后，当菜单定义好后，使用主窗口的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方法将菜单配置到主窗口中。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34676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编制菜单响应事件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34676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编制菜单响应事件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7A975-9E51-4A6F-B316-C55256466707}"/>
              </a:ext>
            </a:extLst>
          </p:cNvPr>
          <p:cNvSpPr/>
          <p:nvPr/>
        </p:nvSpPr>
        <p:spPr>
          <a:xfrm>
            <a:off x="908463" y="22329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/>
              <a:t>import Tkinter</a:t>
            </a:r>
          </a:p>
          <a:p>
            <a:r>
              <a:rPr lang="zh-CN" altLang="en-US" sz="1800" dirty="0"/>
              <a:t>import tkMessageBox</a:t>
            </a:r>
          </a:p>
          <a:p>
            <a:r>
              <a:rPr lang="zh-CN" altLang="en-US" sz="1800" dirty="0"/>
              <a:t>def click():</a:t>
            </a:r>
          </a:p>
          <a:p>
            <a:r>
              <a:rPr lang="zh-CN" altLang="en-US" sz="1800" dirty="0"/>
              <a:t>    tkMessageBox.showinfo(“</a:t>
            </a:r>
            <a:r>
              <a:rPr lang="en-US" altLang="zh-CN" sz="1800" dirty="0"/>
              <a:t>Hello</a:t>
            </a:r>
            <a:r>
              <a:rPr lang="zh-CN" altLang="en-US" sz="1800" dirty="0"/>
              <a:t>",“</a:t>
            </a:r>
            <a:r>
              <a:rPr lang="en-US" altLang="zh-CN" sz="1800" dirty="0"/>
              <a:t>You have clicked the menu item</a:t>
            </a:r>
            <a:r>
              <a:rPr lang="zh-CN" altLang="en-US" sz="1800" dirty="0"/>
              <a:t>")</a:t>
            </a:r>
          </a:p>
          <a:p>
            <a:r>
              <a:rPr lang="zh-CN" altLang="en-US" sz="1800" dirty="0"/>
              <a:t>root = Tkinter.Tk()</a:t>
            </a:r>
          </a:p>
          <a:p>
            <a:r>
              <a:rPr lang="zh-CN" altLang="en-US" sz="1800" dirty="0"/>
              <a:t>menu = Tkinter.Menu(root)</a:t>
            </a:r>
          </a:p>
          <a:p>
            <a:r>
              <a:rPr lang="zh-CN" altLang="en-US" sz="1800" dirty="0"/>
              <a:t>submenu = Tkinter.Menu(menu, tearoff=0)</a:t>
            </a:r>
          </a:p>
          <a:p>
            <a:r>
              <a:rPr lang="zh-CN" altLang="en-US" sz="1800" dirty="0"/>
              <a:t>submenu.add_command(label = "click", command = click)</a:t>
            </a:r>
          </a:p>
          <a:p>
            <a:r>
              <a:rPr lang="zh-CN" altLang="en-US" sz="1800" dirty="0"/>
              <a:t>menu.add_cascade(label = "system", menu = submenu)</a:t>
            </a:r>
          </a:p>
          <a:p>
            <a:r>
              <a:rPr lang="zh-CN" altLang="en-US" sz="1800" dirty="0"/>
              <a:t>root.config(menu = menu)</a:t>
            </a:r>
          </a:p>
          <a:p>
            <a:r>
              <a:rPr lang="zh-CN" altLang="en-US" sz="1800" dirty="0"/>
              <a:t>root.mainloop()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1A2982-7AFC-42C9-8DF3-12AF245B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53" y="2232902"/>
            <a:ext cx="1666875" cy="2219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05781C-5825-4C39-AE7B-4E9F9A07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446" y="4659281"/>
            <a:ext cx="2476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303</Words>
  <Application>Microsoft Office PowerPoint</Application>
  <PresentationFormat>自定义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loongxiaohan</cp:lastModifiedBy>
  <cp:revision>264</cp:revision>
  <dcterms:created xsi:type="dcterms:W3CDTF">2017-06-05T01:21:00Z</dcterms:created>
  <dcterms:modified xsi:type="dcterms:W3CDTF">2017-12-07T10:14:51Z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