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8"/>
  </p:notesMasterIdLst>
  <p:sldIdLst>
    <p:sldId id="256" r:id="rId3"/>
    <p:sldId id="318" r:id="rId4"/>
    <p:sldId id="319" r:id="rId5"/>
    <p:sldId id="269" r:id="rId6"/>
    <p:sldId id="295" r:id="rId7"/>
    <p:sldId id="320" r:id="rId8"/>
    <p:sldId id="276" r:id="rId9"/>
    <p:sldId id="285" r:id="rId10"/>
    <p:sldId id="317" r:id="rId11"/>
    <p:sldId id="294" r:id="rId12"/>
    <p:sldId id="321" r:id="rId13"/>
    <p:sldId id="322" r:id="rId14"/>
    <p:sldId id="323" r:id="rId15"/>
    <p:sldId id="324" r:id="rId16"/>
    <p:sldId id="257" r:id="rId17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52" y="5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莫宇剑" userId="6be7dba0f1655444" providerId="LiveId" clId="{6CBC2829-F129-47CC-82B9-C1092C21592A}"/>
    <pc:docChg chg="undo custSel addSld delSld modSld">
      <pc:chgData name="莫宇剑" userId="6be7dba0f1655444" providerId="LiveId" clId="{6CBC2829-F129-47CC-82B9-C1092C21592A}" dt="2017-12-08T07:32:26.655" v="1431" actId="1076"/>
      <pc:docMkLst>
        <pc:docMk/>
      </pc:docMkLst>
      <pc:sldChg chg="modSp">
        <pc:chgData name="莫宇剑" userId="6be7dba0f1655444" providerId="LiveId" clId="{6CBC2829-F129-47CC-82B9-C1092C21592A}" dt="2017-12-08T07:01:20.795" v="78" actId="1076"/>
        <pc:sldMkLst>
          <pc:docMk/>
          <pc:sldMk cId="2290286017" sldId="276"/>
        </pc:sldMkLst>
        <pc:spChg chg="mod">
          <ac:chgData name="莫宇剑" userId="6be7dba0f1655444" providerId="LiveId" clId="{6CBC2829-F129-47CC-82B9-C1092C21592A}" dt="2017-12-08T07:01:20.795" v="78" actId="1076"/>
          <ac:spMkLst>
            <pc:docMk/>
            <pc:sldMk cId="2290286017" sldId="276"/>
            <ac:spMk id="16" creationId="{00000000-0000-0000-0000-000000000000}"/>
          </ac:spMkLst>
        </pc:spChg>
      </pc:sldChg>
      <pc:sldChg chg="modSp">
        <pc:chgData name="莫宇剑" userId="6be7dba0f1655444" providerId="LiveId" clId="{6CBC2829-F129-47CC-82B9-C1092C21592A}" dt="2017-12-08T07:03:51.189" v="467" actId="20577"/>
        <pc:sldMkLst>
          <pc:docMk/>
          <pc:sldMk cId="3815708308" sldId="285"/>
        </pc:sldMkLst>
        <pc:spChg chg="mod">
          <ac:chgData name="莫宇剑" userId="6be7dba0f1655444" providerId="LiveId" clId="{6CBC2829-F129-47CC-82B9-C1092C21592A}" dt="2017-12-08T07:03:51.189" v="467" actId="20577"/>
          <ac:spMkLst>
            <pc:docMk/>
            <pc:sldMk cId="3815708308" sldId="285"/>
            <ac:spMk id="3" creationId="{00000000-0000-0000-0000-000000000000}"/>
          </ac:spMkLst>
        </pc:spChg>
        <pc:spChg chg="mod">
          <ac:chgData name="莫宇剑" userId="6be7dba0f1655444" providerId="LiveId" clId="{6CBC2829-F129-47CC-82B9-C1092C21592A}" dt="2017-12-08T07:01:26.687" v="91" actId="20577"/>
          <ac:spMkLst>
            <pc:docMk/>
            <pc:sldMk cId="3815708308" sldId="285"/>
            <ac:spMk id="19" creationId="{00000000-0000-0000-0000-000000000000}"/>
          </ac:spMkLst>
        </pc:spChg>
      </pc:sldChg>
      <pc:sldChg chg="modSp">
        <pc:chgData name="莫宇剑" userId="6be7dba0f1655444" providerId="LiveId" clId="{6CBC2829-F129-47CC-82B9-C1092C21592A}" dt="2017-12-08T07:22:10.649" v="976" actId="20577"/>
        <pc:sldMkLst>
          <pc:docMk/>
          <pc:sldMk cId="1883187273" sldId="294"/>
        </pc:sldMkLst>
        <pc:spChg chg="mod">
          <ac:chgData name="莫宇剑" userId="6be7dba0f1655444" providerId="LiveId" clId="{6CBC2829-F129-47CC-82B9-C1092C21592A}" dt="2017-12-08T07:22:10.649" v="976" actId="20577"/>
          <ac:spMkLst>
            <pc:docMk/>
            <pc:sldMk cId="1883187273" sldId="294"/>
            <ac:spMk id="2" creationId="{00000000-0000-0000-0000-000000000000}"/>
          </ac:spMkLst>
        </pc:spChg>
        <pc:spChg chg="mod">
          <ac:chgData name="莫宇剑" userId="6be7dba0f1655444" providerId="LiveId" clId="{6CBC2829-F129-47CC-82B9-C1092C21592A}" dt="2017-12-08T07:04:46.465" v="520" actId="20577"/>
          <ac:spMkLst>
            <pc:docMk/>
            <pc:sldMk cId="1883187273" sldId="294"/>
            <ac:spMk id="22" creationId="{00000000-0000-0000-0000-000000000000}"/>
          </ac:spMkLst>
        </pc:spChg>
      </pc:sldChg>
      <pc:sldChg chg="del">
        <pc:chgData name="莫宇剑" userId="6be7dba0f1655444" providerId="LiveId" clId="{6CBC2829-F129-47CC-82B9-C1092C21592A}" dt="2017-12-08T07:24:09.021" v="1318" actId="2696"/>
        <pc:sldMkLst>
          <pc:docMk/>
          <pc:sldMk cId="2398155679" sldId="297"/>
        </pc:sldMkLst>
      </pc:sldChg>
      <pc:sldChg chg="del">
        <pc:chgData name="莫宇剑" userId="6be7dba0f1655444" providerId="LiveId" clId="{6CBC2829-F129-47CC-82B9-C1092C21592A}" dt="2017-12-08T07:04:22.589" v="468" actId="2696"/>
        <pc:sldMkLst>
          <pc:docMk/>
          <pc:sldMk cId="441729906" sldId="316"/>
        </pc:sldMkLst>
      </pc:sldChg>
      <pc:sldChg chg="modSp">
        <pc:chgData name="莫宇剑" userId="6be7dba0f1655444" providerId="LiveId" clId="{6CBC2829-F129-47CC-82B9-C1092C21592A}" dt="2017-12-08T07:04:36.105" v="494" actId="1076"/>
        <pc:sldMkLst>
          <pc:docMk/>
          <pc:sldMk cId="1807536141" sldId="317"/>
        </pc:sldMkLst>
        <pc:spChg chg="mod">
          <ac:chgData name="莫宇剑" userId="6be7dba0f1655444" providerId="LiveId" clId="{6CBC2829-F129-47CC-82B9-C1092C21592A}" dt="2017-12-08T07:04:36.105" v="494" actId="1076"/>
          <ac:spMkLst>
            <pc:docMk/>
            <pc:sldMk cId="1807536141" sldId="317"/>
            <ac:spMk id="16" creationId="{00000000-0000-0000-0000-000000000000}"/>
          </ac:spMkLst>
        </pc:spChg>
      </pc:sldChg>
      <pc:sldChg chg="modSp">
        <pc:chgData name="莫宇剑" userId="6be7dba0f1655444" providerId="LiveId" clId="{6CBC2829-F129-47CC-82B9-C1092C21592A}" dt="2017-12-08T07:01:12.789" v="65" actId="1076"/>
        <pc:sldMkLst>
          <pc:docMk/>
          <pc:sldMk cId="3337135233" sldId="319"/>
        </pc:sldMkLst>
        <pc:spChg chg="mod">
          <ac:chgData name="莫宇剑" userId="6be7dba0f1655444" providerId="LiveId" clId="{6CBC2829-F129-47CC-82B9-C1092C21592A}" dt="2017-12-08T07:01:12.789" v="65" actId="1076"/>
          <ac:spMkLst>
            <pc:docMk/>
            <pc:sldMk cId="3337135233" sldId="319"/>
            <ac:spMk id="24" creationId="{00000000-0000-0000-0000-000000000000}"/>
          </ac:spMkLst>
        </pc:spChg>
      </pc:sldChg>
      <pc:sldChg chg="modSp add">
        <pc:chgData name="莫宇剑" userId="6be7dba0f1655444" providerId="LiveId" clId="{6CBC2829-F129-47CC-82B9-C1092C21592A}" dt="2017-12-08T07:24:01.237" v="1317" actId="1076"/>
        <pc:sldMkLst>
          <pc:docMk/>
          <pc:sldMk cId="3336664548" sldId="321"/>
        </pc:sldMkLst>
        <pc:spChg chg="mod">
          <ac:chgData name="莫宇剑" userId="6be7dba0f1655444" providerId="LiveId" clId="{6CBC2829-F129-47CC-82B9-C1092C21592A}" dt="2017-12-08T07:24:01.237" v="1317" actId="1076"/>
          <ac:spMkLst>
            <pc:docMk/>
            <pc:sldMk cId="3336664548" sldId="321"/>
            <ac:spMk id="2" creationId="{00000000-0000-0000-0000-000000000000}"/>
          </ac:spMkLst>
        </pc:spChg>
      </pc:sldChg>
      <pc:sldChg chg="add del">
        <pc:chgData name="莫宇剑" userId="6be7dba0f1655444" providerId="LiveId" clId="{6CBC2829-F129-47CC-82B9-C1092C21592A}" dt="2017-12-08T07:21:49.045" v="962" actId="2696"/>
        <pc:sldMkLst>
          <pc:docMk/>
          <pc:sldMk cId="3610903933" sldId="321"/>
        </pc:sldMkLst>
      </pc:sldChg>
      <pc:sldChg chg="modSp add">
        <pc:chgData name="莫宇剑" userId="6be7dba0f1655444" providerId="LiveId" clId="{6CBC2829-F129-47CC-82B9-C1092C21592A}" dt="2017-12-08T07:26:34.357" v="1407" actId="1076"/>
        <pc:sldMkLst>
          <pc:docMk/>
          <pc:sldMk cId="2465463432" sldId="322"/>
        </pc:sldMkLst>
        <pc:spChg chg="mod">
          <ac:chgData name="莫宇剑" userId="6be7dba0f1655444" providerId="LiveId" clId="{6CBC2829-F129-47CC-82B9-C1092C21592A}" dt="2017-12-08T07:26:34.357" v="1407" actId="1076"/>
          <ac:spMkLst>
            <pc:docMk/>
            <pc:sldMk cId="2465463432" sldId="322"/>
            <ac:spMk id="2" creationId="{00000000-0000-0000-0000-000000000000}"/>
          </ac:spMkLst>
        </pc:spChg>
      </pc:sldChg>
      <pc:sldChg chg="addSp modSp add">
        <pc:chgData name="莫宇剑" userId="6be7dba0f1655444" providerId="LiveId" clId="{6CBC2829-F129-47CC-82B9-C1092C21592A}" dt="2017-12-08T07:30:40.033" v="1420" actId="1076"/>
        <pc:sldMkLst>
          <pc:docMk/>
          <pc:sldMk cId="250451748" sldId="323"/>
        </pc:sldMkLst>
        <pc:spChg chg="mod">
          <ac:chgData name="莫宇剑" userId="6be7dba0f1655444" providerId="LiveId" clId="{6CBC2829-F129-47CC-82B9-C1092C21592A}" dt="2017-12-08T07:28:19.710" v="1415" actId="20577"/>
          <ac:spMkLst>
            <pc:docMk/>
            <pc:sldMk cId="250451748" sldId="323"/>
            <ac:spMk id="2" creationId="{00000000-0000-0000-0000-000000000000}"/>
          </ac:spMkLst>
        </pc:spChg>
        <pc:picChg chg="add mod">
          <ac:chgData name="莫宇剑" userId="6be7dba0f1655444" providerId="LiveId" clId="{6CBC2829-F129-47CC-82B9-C1092C21592A}" dt="2017-12-08T07:30:40.033" v="1420" actId="1076"/>
          <ac:picMkLst>
            <pc:docMk/>
            <pc:sldMk cId="250451748" sldId="323"/>
            <ac:picMk id="4" creationId="{D0B892FD-D432-4F6B-BD92-559DDBE27647}"/>
          </ac:picMkLst>
        </pc:picChg>
      </pc:sldChg>
      <pc:sldChg chg="add del">
        <pc:chgData name="莫宇剑" userId="6be7dba0f1655444" providerId="LiveId" clId="{6CBC2829-F129-47CC-82B9-C1092C21592A}" dt="2017-12-08T07:26:54.222" v="1409" actId="1076"/>
        <pc:sldMkLst>
          <pc:docMk/>
          <pc:sldMk cId="504882401" sldId="323"/>
        </pc:sldMkLst>
      </pc:sldChg>
      <pc:sldChg chg="addSp delSp modSp add">
        <pc:chgData name="莫宇剑" userId="6be7dba0f1655444" providerId="LiveId" clId="{6CBC2829-F129-47CC-82B9-C1092C21592A}" dt="2017-12-08T07:32:26.655" v="1431" actId="1076"/>
        <pc:sldMkLst>
          <pc:docMk/>
          <pc:sldMk cId="1333117709" sldId="324"/>
        </pc:sldMkLst>
        <pc:picChg chg="del">
          <ac:chgData name="莫宇剑" userId="6be7dba0f1655444" providerId="LiveId" clId="{6CBC2829-F129-47CC-82B9-C1092C21592A}" dt="2017-12-08T07:30:45.092" v="1422" actId="478"/>
          <ac:picMkLst>
            <pc:docMk/>
            <pc:sldMk cId="1333117709" sldId="324"/>
            <ac:picMk id="4" creationId="{D0B892FD-D432-4F6B-BD92-559DDBE27647}"/>
          </ac:picMkLst>
        </pc:picChg>
        <pc:picChg chg="add del mod">
          <ac:chgData name="莫宇剑" userId="6be7dba0f1655444" providerId="LiveId" clId="{6CBC2829-F129-47CC-82B9-C1092C21592A}" dt="2017-12-08T07:31:41.985" v="1424" actId="931"/>
          <ac:picMkLst>
            <pc:docMk/>
            <pc:sldMk cId="1333117709" sldId="324"/>
            <ac:picMk id="5" creationId="{C24CE300-0F64-481A-8638-DDABA1C8B11C}"/>
          </ac:picMkLst>
        </pc:picChg>
        <pc:picChg chg="add del mod">
          <ac:chgData name="莫宇剑" userId="6be7dba0f1655444" providerId="LiveId" clId="{6CBC2829-F129-47CC-82B9-C1092C21592A}" dt="2017-12-08T07:32:01.429" v="1426" actId="931"/>
          <ac:picMkLst>
            <pc:docMk/>
            <pc:sldMk cId="1333117709" sldId="324"/>
            <ac:picMk id="7" creationId="{58FE5286-A6E0-49EF-882B-8562EB965176}"/>
          </ac:picMkLst>
        </pc:picChg>
        <pc:picChg chg="add mod">
          <ac:chgData name="莫宇剑" userId="6be7dba0f1655444" providerId="LiveId" clId="{6CBC2829-F129-47CC-82B9-C1092C21592A}" dt="2017-12-08T07:32:26.655" v="1431" actId="1076"/>
          <ac:picMkLst>
            <pc:docMk/>
            <pc:sldMk cId="1333117709" sldId="324"/>
            <ac:picMk id="10" creationId="{CBCFF661-BE08-4188-8E1B-8F3746D46F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7DE3E-9BD8-465D-8A6D-537FAB588769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615E1-9271-42CB-AF4A-BA4E319F8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7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9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1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3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6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30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71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3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5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0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7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2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7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6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0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15E1-9271-42CB-AF4A-BA4E319F84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2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.tmp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6.tmp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tmp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模块迭代遍历目录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869" y="2784572"/>
            <a:ext cx="712130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os.walk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方法：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6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os.walk</a:t>
            </a:r>
            <a:r>
              <a:rPr lang="en-US" altLang="zh-CN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(top, </a:t>
            </a:r>
            <a:r>
              <a:rPr lang="en-US" altLang="zh-CN" sz="16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topdown</a:t>
            </a:r>
            <a:r>
              <a:rPr lang="en-US" altLang="zh-CN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True, </a:t>
            </a:r>
            <a:r>
              <a:rPr lang="en-US" altLang="zh-CN" sz="16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onerror</a:t>
            </a:r>
            <a:r>
              <a:rPr lang="en-US" altLang="zh-CN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None, </a:t>
            </a:r>
            <a:r>
              <a:rPr lang="en-US" altLang="zh-CN" sz="16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followlinks</a:t>
            </a:r>
            <a:r>
              <a:rPr lang="en-US" altLang="zh-CN" sz="16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False)</a:t>
            </a:r>
          </a:p>
          <a:p>
            <a:endParaRPr lang="en-US" altLang="zh-CN" sz="16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top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：遍历的目录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topdown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True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或</a:t>
            </a:r>
            <a:r>
              <a:rPr lang="en-US" altLang="zh-CN" sz="1800" kern="1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False</a:t>
            </a:r>
            <a:r>
              <a:rPr lang="zh-CN" altLang="en-US" sz="1800" kern="1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1800" kern="1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优先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目录或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目录子目录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onerror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：需要一个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callable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对象，当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walk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异常时调用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followlinks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：是否遍历目录下的快捷方式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zh-CN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2" y="1015016"/>
            <a:ext cx="20853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18831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869" y="2784572"/>
            <a:ext cx="71213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os.walk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方法的返回值：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返回三元组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(root, </a:t>
            </a: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dirs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files)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：当前正在遍历的这个文件夹本身的地址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dirs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：该文件夹中所有的目录的名字（不包括子目录）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files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：该文件夹中所有的文件（不包括子目录）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zh-CN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3" y="1015016"/>
            <a:ext cx="2076628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33666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869" y="2784572"/>
            <a:ext cx="71213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os.path.join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方法：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格式：</a:t>
            </a:r>
            <a:r>
              <a:rPr lang="en-US" altLang="zh-CN" sz="1800" kern="1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os.path.join</a:t>
            </a: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(path1[, path2[, ...]]) </a:t>
            </a:r>
          </a:p>
          <a:p>
            <a:r>
              <a:rPr lang="zh-CN" altLang="en-US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作用：将多个路径组合后返回</a:t>
            </a: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zh-CN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2" y="1015016"/>
            <a:ext cx="214629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4654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869" y="2784572"/>
            <a:ext cx="7121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zh-CN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2" y="1015016"/>
            <a:ext cx="2128879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D0B892FD-D432-4F6B-BD92-559DDBE276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04" y="2649075"/>
            <a:ext cx="6228300" cy="26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1156297" y="2556160"/>
            <a:ext cx="7347729" cy="296377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5869" y="2784572"/>
            <a:ext cx="7121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endParaRPr lang="en-US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>
              <a:spcAft>
                <a:spcPts val="0"/>
              </a:spcAft>
            </a:pPr>
            <a:endParaRPr lang="zh-CN" altLang="zh-CN" sz="18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12493" y="1015016"/>
            <a:ext cx="2163714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87095" y="10946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代码演示</a:t>
            </a:r>
          </a:p>
        </p:txBody>
      </p:sp>
      <p:pic>
        <p:nvPicPr>
          <p:cNvPr id="10" name="图片 9" descr="屏幕剪辑">
            <a:extLst>
              <a:ext uri="{FF2B5EF4-FFF2-40B4-BE49-F238E27FC236}">
                <a16:creationId xmlns:a16="http://schemas.microsoft.com/office/drawing/2014/main" id="{CBCFF661-BE08-4188-8E1B-8F3746D46F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31" y="2582142"/>
            <a:ext cx="4856863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79" y="256478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700973" y="1763112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85854" y="1190823"/>
              <a:ext cx="3099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tkinter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模块界面菜单设计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00972" y="3333174"/>
            <a:ext cx="4101695" cy="599235"/>
            <a:chOff x="3710490" y="2324912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10490" y="2324912"/>
              <a:ext cx="4101695" cy="599235"/>
              <a:chOff x="4130575" y="1170038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0575" y="1170038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23015" y="2441308"/>
              <a:ext cx="26003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模块迭代遍历目录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00973" y="4118211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31492" y="3708025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界定垃圾文件并扫描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700973" y="2548143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18572" y="1246612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编制菜单响应事件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700973" y="4908792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31492" y="371439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多线程加速扫描过程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7254476" y="1763112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283635" y="1187793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全磁盘扫描垃圾文件并清除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7263888" y="2581096"/>
            <a:ext cx="4101695" cy="599235"/>
            <a:chOff x="3710491" y="1059582"/>
            <a:chExt cx="4101695" cy="59923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22079" y="1212894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按名称实现文件搜索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7254475" y="3395126"/>
            <a:ext cx="4101695" cy="599235"/>
            <a:chOff x="3710491" y="1059582"/>
            <a:chExt cx="4101695" cy="59923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0905" y="122112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搜索超大文件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51434" y="267286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3414643" y="275577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模块迭代遍历目录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5"/>
          <p:cNvSpPr txBox="1"/>
          <p:nvPr/>
        </p:nvSpPr>
        <p:spPr>
          <a:xfrm flipH="1">
            <a:off x="2583921" y="2197029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3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53090" y="3575598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3053090" y="3767900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OS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</a:p>
        </p:txBody>
      </p:sp>
      <p:sp>
        <p:nvSpPr>
          <p:cNvPr id="23" name="矩形 22"/>
          <p:cNvSpPr/>
          <p:nvPr/>
        </p:nvSpPr>
        <p:spPr>
          <a:xfrm>
            <a:off x="3053090" y="4470443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>
            <a:off x="3053090" y="4662745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迭代与递归</a:t>
            </a: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A9080-6D96-4077-B546-FEDA989AE386}"/>
              </a:ext>
            </a:extLst>
          </p:cNvPr>
          <p:cNvSpPr/>
          <p:nvPr/>
        </p:nvSpPr>
        <p:spPr>
          <a:xfrm>
            <a:off x="3053090" y="5314377"/>
            <a:ext cx="2850406" cy="711977"/>
          </a:xfrm>
          <a:prstGeom prst="rect">
            <a:avLst/>
          </a:prstGeom>
          <a:solidFill>
            <a:sysClr val="window" lastClr="FFFFFF">
              <a:alpha val="51000"/>
            </a:sysClr>
          </a:solidFill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4" name="文本框 20">
            <a:extLst>
              <a:ext uri="{FF2B5EF4-FFF2-40B4-BE49-F238E27FC236}">
                <a16:creationId xmlns:a16="http://schemas.microsoft.com/office/drawing/2014/main" id="{E960557F-50B4-45BD-A668-6C8113AF4DFF}"/>
              </a:ext>
            </a:extLst>
          </p:cNvPr>
          <p:cNvSpPr txBox="1"/>
          <p:nvPr/>
        </p:nvSpPr>
        <p:spPr>
          <a:xfrm>
            <a:off x="3053090" y="5506679"/>
            <a:ext cx="285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3371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2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3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0" grpId="0"/>
      <p:bldP spid="23" grpId="0" animBg="1"/>
      <p:bldP spid="24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OS</a:t>
            </a: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模块介绍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680368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编程语言中的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模块包含常用的操作系统功能。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模块的主要作用是提供与平台无关性的功能，换言之该模块能够处理平台间的差异问题，使得编写好的程序无需做任何改动就能在另外的平台上运行。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599142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409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模块介绍</a:t>
            </a:r>
          </a:p>
        </p:txBody>
      </p:sp>
    </p:spTree>
    <p:extLst>
      <p:ext uri="{BB962C8B-B14F-4D97-AF65-F5344CB8AC3E}">
        <p14:creationId xmlns:p14="http://schemas.microsoft.com/office/powerpoint/2010/main" val="319313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0226" y="2232904"/>
            <a:ext cx="7803780" cy="3288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3095" y="3031745"/>
            <a:ext cx="680368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模块的引用方法</a:t>
            </a:r>
            <a:endParaRPr lang="zh-CN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12492" y="1015016"/>
            <a:ext cx="258172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09347" y="1087858"/>
            <a:ext cx="2409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模块介绍</a:t>
            </a:r>
          </a:p>
        </p:txBody>
      </p:sp>
      <p:pic>
        <p:nvPicPr>
          <p:cNvPr id="15" name="图片 14" descr="屏幕剪辑">
            <a:extLst>
              <a:ext uri="{FF2B5EF4-FFF2-40B4-BE49-F238E27FC236}">
                <a16:creationId xmlns:a16="http://schemas.microsoft.com/office/drawing/2014/main" id="{1D3C428F-2B53-4A57-A261-01249B6A3D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92" y="3306604"/>
            <a:ext cx="3853845" cy="11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迭代与递归</a:t>
            </a:r>
          </a:p>
        </p:txBody>
      </p:sp>
    </p:spTree>
    <p:extLst>
      <p:ext uri="{BB962C8B-B14F-4D97-AF65-F5344CB8AC3E}">
        <p14:creationId xmlns:p14="http://schemas.microsoft.com/office/powerpoint/2010/main" val="22902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8757659" y="2072856"/>
            <a:ext cx="1" cy="36081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3956463" y="2072856"/>
            <a:ext cx="426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41F8B7-DFE5-4C9D-91A3-56CCAA211727}"/>
              </a:ext>
            </a:extLst>
          </p:cNvPr>
          <p:cNvCxnSpPr>
            <a:cxnSpLocks/>
          </p:cNvCxnSpPr>
          <p:nvPr/>
        </p:nvCxnSpPr>
        <p:spPr>
          <a:xfrm>
            <a:off x="8250392" y="2072856"/>
            <a:ext cx="0" cy="101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312492" y="1015016"/>
            <a:ext cx="2485931" cy="759004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87095" y="109469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迭代与递归</a:t>
            </a:r>
          </a:p>
        </p:txBody>
      </p:sp>
      <p:sp>
        <p:nvSpPr>
          <p:cNvPr id="665" name="MH_Other_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17288" y="2687800"/>
            <a:ext cx="1481137" cy="1365250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6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0352" y="1285412"/>
            <a:ext cx="1481138" cy="1363663"/>
          </a:xfrm>
          <a:prstGeom prst="rect">
            <a:avLst/>
          </a:prstGeom>
          <a:solidFill>
            <a:srgbClr val="58BD9B">
              <a:alpha val="49000"/>
            </a:srgbClr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67" name="MH_Pictur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17289" y="1289773"/>
            <a:ext cx="1481137" cy="1363663"/>
          </a:xfrm>
          <a:prstGeom prst="rect">
            <a:avLst/>
          </a:prstGeom>
          <a:solidFill>
            <a:srgbClr val="58BD9B"/>
          </a:solidFill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200" dirty="0">
              <a:solidFill>
                <a:srgbClr val="FFFFFF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800" y="2398590"/>
            <a:ext cx="7200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递归：在函数内部，调用函数自身的编程技巧称为递归。递归函数结构清晰，可以很方便的理解计算过程。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迭代：使用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循环来遍历一个列表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或元祖</a:t>
            </a:r>
            <a:r>
              <a:rPr lang="en-US" altLang="zh-CN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(tuple)</a:t>
            </a:r>
            <a:r>
              <a:rPr lang="zh-CN" altLang="en-US" sz="18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，将值依次取出。</a:t>
            </a:r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8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" grpId="0" animBg="1"/>
      <p:bldP spid="666" grpId="0" animBg="1"/>
      <p:bldP spid="6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3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805524" y="2525079"/>
            <a:ext cx="2277616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1.3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48"/>
          <p:cNvSpPr txBox="1"/>
          <p:nvPr/>
        </p:nvSpPr>
        <p:spPr>
          <a:xfrm>
            <a:off x="4083140" y="3294520"/>
            <a:ext cx="59359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18075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7212004"/>
  <p:tag name="MH_LIBRARY" val="GRAPHIC"/>
  <p:tag name="MH_TYPE" val="Pictur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395</Words>
  <Application>Microsoft Office PowerPoint</Application>
  <PresentationFormat>自定义</PresentationFormat>
  <Paragraphs>75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方正正大黑简体</vt:lpstr>
      <vt:lpstr>宋体</vt:lpstr>
      <vt:lpstr>微软雅黑</vt:lpstr>
      <vt:lpstr>Arial</vt:lpstr>
      <vt:lpstr>Calibri</vt:lpstr>
      <vt:lpstr>Calibri Light</vt:lpstr>
      <vt:lpstr>Century Gothic</vt:lpstr>
      <vt:lpstr>Impact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莫宇剑</cp:lastModifiedBy>
  <cp:revision>277</cp:revision>
  <dcterms:created xsi:type="dcterms:W3CDTF">2017-06-05T01:21:00Z</dcterms:created>
  <dcterms:modified xsi:type="dcterms:W3CDTF">2017-12-10T04:59:54Z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