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8" r:id="rId4"/>
    <p:sldId id="319" r:id="rId5"/>
    <p:sldId id="269" r:id="rId6"/>
    <p:sldId id="295" r:id="rId7"/>
    <p:sldId id="320" r:id="rId8"/>
    <p:sldId id="276" r:id="rId9"/>
    <p:sldId id="321" r:id="rId10"/>
    <p:sldId id="317" r:id="rId11"/>
    <p:sldId id="294" r:id="rId12"/>
    <p:sldId id="322" r:id="rId13"/>
    <p:sldId id="257" r:id="rId14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莫宇剑" userId="6be7dba0f1655444" providerId="LiveId" clId="{DAA4725E-E341-4504-B259-09A71ACBD64C}"/>
    <pc:docChg chg="undo custSel addSld delSld modSld">
      <pc:chgData name="莫宇剑" userId="6be7dba0f1655444" providerId="LiveId" clId="{DAA4725E-E341-4504-B259-09A71ACBD64C}" dt="2017-12-08T08:22:40.486" v="1195" actId="1076"/>
      <pc:docMkLst>
        <pc:docMk/>
      </pc:docMkLst>
      <pc:sldChg chg="modSp">
        <pc:chgData name="莫宇剑" userId="6be7dba0f1655444" providerId="LiveId" clId="{DAA4725E-E341-4504-B259-09A71ACBD64C}" dt="2017-12-08T07:33:33.771" v="60" actId="1076"/>
        <pc:sldMkLst>
          <pc:docMk/>
          <pc:sldMk cId="0" sldId="256"/>
        </pc:sldMkLst>
        <pc:spChg chg="mod">
          <ac:chgData name="莫宇剑" userId="6be7dba0f1655444" providerId="LiveId" clId="{DAA4725E-E341-4504-B259-09A71ACBD64C}" dt="2017-12-08T07:33:33.771" v="60" actId="1076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莫宇剑" userId="6be7dba0f1655444" providerId="LiveId" clId="{DAA4725E-E341-4504-B259-09A71ACBD64C}" dt="2017-12-08T07:36:29.029" v="276" actId="1076"/>
        <pc:sldMkLst>
          <pc:docMk/>
          <pc:sldMk cId="261493391" sldId="269"/>
        </pc:sldMkLst>
        <pc:spChg chg="mod">
          <ac:chgData name="莫宇剑" userId="6be7dba0f1655444" providerId="LiveId" clId="{DAA4725E-E341-4504-B259-09A71ACBD64C}" dt="2017-12-08T07:36:29.029" v="276" actId="1076"/>
          <ac:spMkLst>
            <pc:docMk/>
            <pc:sldMk cId="261493391" sldId="269"/>
            <ac:spMk id="16" creationId="{00000000-0000-0000-0000-000000000000}"/>
          </ac:spMkLst>
        </pc:spChg>
      </pc:sldChg>
      <pc:sldChg chg="modSp">
        <pc:chgData name="莫宇剑" userId="6be7dba0f1655444" providerId="LiveId" clId="{DAA4725E-E341-4504-B259-09A71ACBD64C}" dt="2017-12-08T07:46:04.177" v="405" actId="1076"/>
        <pc:sldMkLst>
          <pc:docMk/>
          <pc:sldMk cId="2290286017" sldId="276"/>
        </pc:sldMkLst>
        <pc:spChg chg="mod">
          <ac:chgData name="莫宇剑" userId="6be7dba0f1655444" providerId="LiveId" clId="{DAA4725E-E341-4504-B259-09A71ACBD64C}" dt="2017-12-08T07:46:04.177" v="405" actId="1076"/>
          <ac:spMkLst>
            <pc:docMk/>
            <pc:sldMk cId="2290286017" sldId="276"/>
            <ac:spMk id="16" creationId="{00000000-0000-0000-0000-000000000000}"/>
          </ac:spMkLst>
        </pc:spChg>
      </pc:sldChg>
      <pc:sldChg chg="modSp del">
        <pc:chgData name="莫宇剑" userId="6be7dba0f1655444" providerId="LiveId" clId="{DAA4725E-E341-4504-B259-09A71ACBD64C}" dt="2017-12-08T07:54:16.092" v="1114" actId="2696"/>
        <pc:sldMkLst>
          <pc:docMk/>
          <pc:sldMk cId="3815708308" sldId="285"/>
        </pc:sldMkLst>
        <pc:spChg chg="mod">
          <ac:chgData name="莫宇剑" userId="6be7dba0f1655444" providerId="LiveId" clId="{DAA4725E-E341-4504-B259-09A71ACBD64C}" dt="2017-12-08T07:54:01.977" v="1105" actId="2696"/>
          <ac:spMkLst>
            <pc:docMk/>
            <pc:sldMk cId="3815708308" sldId="285"/>
            <ac:spMk id="3" creationId="{00000000-0000-0000-0000-000000000000}"/>
          </ac:spMkLst>
        </pc:spChg>
        <pc:spChg chg="mod">
          <ac:chgData name="莫宇剑" userId="6be7dba0f1655444" providerId="LiveId" clId="{DAA4725E-E341-4504-B259-09A71ACBD64C}" dt="2017-12-08T07:48:07.719" v="452" actId="14100"/>
          <ac:spMkLst>
            <pc:docMk/>
            <pc:sldMk cId="3815708308" sldId="285"/>
            <ac:spMk id="18" creationId="{00000000-0000-0000-0000-000000000000}"/>
          </ac:spMkLst>
        </pc:spChg>
        <pc:spChg chg="mod">
          <ac:chgData name="莫宇剑" userId="6be7dba0f1655444" providerId="LiveId" clId="{DAA4725E-E341-4504-B259-09A71ACBD64C}" dt="2017-12-08T07:48:03.086" v="450" actId="14100"/>
          <ac:spMkLst>
            <pc:docMk/>
            <pc:sldMk cId="3815708308" sldId="285"/>
            <ac:spMk id="19" creationId="{00000000-0000-0000-0000-000000000000}"/>
          </ac:spMkLst>
        </pc:spChg>
      </pc:sldChg>
      <pc:sldChg chg="addSp modSp">
        <pc:chgData name="莫宇剑" userId="6be7dba0f1655444" providerId="LiveId" clId="{DAA4725E-E341-4504-B259-09A71ACBD64C}" dt="2017-12-08T08:17:47.352" v="1187" actId="14100"/>
        <pc:sldMkLst>
          <pc:docMk/>
          <pc:sldMk cId="1883187273" sldId="294"/>
        </pc:sldMkLst>
        <pc:spChg chg="mod">
          <ac:chgData name="莫宇剑" userId="6be7dba0f1655444" providerId="LiveId" clId="{DAA4725E-E341-4504-B259-09A71ACBD64C}" dt="2017-12-08T08:17:20.062" v="1181" actId="20577"/>
          <ac:spMkLst>
            <pc:docMk/>
            <pc:sldMk cId="1883187273" sldId="294"/>
            <ac:spMk id="2" creationId="{00000000-0000-0000-0000-000000000000}"/>
          </ac:spMkLst>
        </pc:spChg>
        <pc:spChg chg="mod">
          <ac:chgData name="莫宇剑" userId="6be7dba0f1655444" providerId="LiveId" clId="{DAA4725E-E341-4504-B259-09A71ACBD64C}" dt="2017-12-08T07:55:13.975" v="1180" actId="14100"/>
          <ac:spMkLst>
            <pc:docMk/>
            <pc:sldMk cId="1883187273" sldId="294"/>
            <ac:spMk id="21" creationId="{00000000-0000-0000-0000-000000000000}"/>
          </ac:spMkLst>
        </pc:spChg>
        <pc:spChg chg="mod">
          <ac:chgData name="莫宇剑" userId="6be7dba0f1655444" providerId="LiveId" clId="{DAA4725E-E341-4504-B259-09A71ACBD64C}" dt="2017-12-08T07:55:07.902" v="1177" actId="14100"/>
          <ac:spMkLst>
            <pc:docMk/>
            <pc:sldMk cId="1883187273" sldId="294"/>
            <ac:spMk id="22" creationId="{00000000-0000-0000-0000-000000000000}"/>
          </ac:spMkLst>
        </pc:spChg>
        <pc:picChg chg="add mod">
          <ac:chgData name="莫宇剑" userId="6be7dba0f1655444" providerId="LiveId" clId="{DAA4725E-E341-4504-B259-09A71ACBD64C}" dt="2017-12-08T08:17:47.352" v="1187" actId="14100"/>
          <ac:picMkLst>
            <pc:docMk/>
            <pc:sldMk cId="1883187273" sldId="294"/>
            <ac:picMk id="4" creationId="{7E08CE8D-C172-4B8A-A870-8A335E1630A3}"/>
          </ac:picMkLst>
        </pc:picChg>
      </pc:sldChg>
      <pc:sldChg chg="modSp">
        <pc:chgData name="莫宇剑" userId="6be7dba0f1655444" providerId="LiveId" clId="{DAA4725E-E341-4504-B259-09A71ACBD64C}" dt="2017-12-08T07:42:56.084" v="333" actId="20577"/>
        <pc:sldMkLst>
          <pc:docMk/>
          <pc:sldMk cId="3193133864" sldId="295"/>
        </pc:sldMkLst>
        <pc:spChg chg="mod">
          <ac:chgData name="莫宇剑" userId="6be7dba0f1655444" providerId="LiveId" clId="{DAA4725E-E341-4504-B259-09A71ACBD64C}" dt="2017-12-08T07:42:56.084" v="333" actId="20577"/>
          <ac:spMkLst>
            <pc:docMk/>
            <pc:sldMk cId="3193133864" sldId="295"/>
            <ac:spMk id="16" creationId="{00000000-0000-0000-0000-000000000000}"/>
          </ac:spMkLst>
        </pc:spChg>
        <pc:spChg chg="mod">
          <ac:chgData name="莫宇剑" userId="6be7dba0f1655444" providerId="LiveId" clId="{DAA4725E-E341-4504-B259-09A71ACBD64C}" dt="2017-12-08T07:36:59.088" v="309" actId="20577"/>
          <ac:spMkLst>
            <pc:docMk/>
            <pc:sldMk cId="3193133864" sldId="295"/>
            <ac:spMk id="20" creationId="{00000000-0000-0000-0000-000000000000}"/>
          </ac:spMkLst>
        </pc:spChg>
      </pc:sldChg>
      <pc:sldChg chg="del">
        <pc:chgData name="莫宇剑" userId="6be7dba0f1655444" providerId="LiveId" clId="{DAA4725E-E341-4504-B259-09A71ACBD64C}" dt="2017-12-08T07:47:31.838" v="406" actId="2696"/>
        <pc:sldMkLst>
          <pc:docMk/>
          <pc:sldMk cId="2398155679" sldId="297"/>
        </pc:sldMkLst>
      </pc:sldChg>
      <pc:sldChg chg="del">
        <pc:chgData name="莫宇剑" userId="6be7dba0f1655444" providerId="LiveId" clId="{DAA4725E-E341-4504-B259-09A71ACBD64C}" dt="2017-12-08T07:47:35.014" v="407" actId="2696"/>
        <pc:sldMkLst>
          <pc:docMk/>
          <pc:sldMk cId="441729906" sldId="316"/>
        </pc:sldMkLst>
      </pc:sldChg>
      <pc:sldChg chg="modSp">
        <pc:chgData name="莫宇剑" userId="6be7dba0f1655444" providerId="LiveId" clId="{DAA4725E-E341-4504-B259-09A71ACBD64C}" dt="2017-12-08T07:54:41.992" v="1149" actId="1076"/>
        <pc:sldMkLst>
          <pc:docMk/>
          <pc:sldMk cId="1807536141" sldId="317"/>
        </pc:sldMkLst>
        <pc:spChg chg="mod">
          <ac:chgData name="莫宇剑" userId="6be7dba0f1655444" providerId="LiveId" clId="{DAA4725E-E341-4504-B259-09A71ACBD64C}" dt="2017-12-08T07:54:41.992" v="1149" actId="1076"/>
          <ac:spMkLst>
            <pc:docMk/>
            <pc:sldMk cId="1807536141" sldId="317"/>
            <ac:spMk id="16" creationId="{00000000-0000-0000-0000-000000000000}"/>
          </ac:spMkLst>
        </pc:spChg>
      </pc:sldChg>
      <pc:sldChg chg="modSp modAnim">
        <pc:chgData name="莫宇剑" userId="6be7dba0f1655444" providerId="LiveId" clId="{DAA4725E-E341-4504-B259-09A71ACBD64C}" dt="2017-12-08T07:36:04.672" v="255" actId="20577"/>
        <pc:sldMkLst>
          <pc:docMk/>
          <pc:sldMk cId="3337135233" sldId="319"/>
        </pc:sldMkLst>
        <pc:spChg chg="mod">
          <ac:chgData name="莫宇剑" userId="6be7dba0f1655444" providerId="LiveId" clId="{DAA4725E-E341-4504-B259-09A71ACBD64C}" dt="2017-12-08T07:33:51.780" v="117" actId="20577"/>
          <ac:spMkLst>
            <pc:docMk/>
            <pc:sldMk cId="3337135233" sldId="319"/>
            <ac:spMk id="16" creationId="{00000000-0000-0000-0000-000000000000}"/>
          </ac:spMkLst>
        </pc:spChg>
        <pc:spChg chg="mod">
          <ac:chgData name="莫宇剑" userId="6be7dba0f1655444" providerId="LiveId" clId="{DAA4725E-E341-4504-B259-09A71ACBD64C}" dt="2017-12-08T07:33:42.087" v="63" actId="20577"/>
          <ac:spMkLst>
            <pc:docMk/>
            <pc:sldMk cId="3337135233" sldId="319"/>
            <ac:spMk id="17" creationId="{00000000-0000-0000-0000-000000000000}"/>
          </ac:spMkLst>
        </pc:spChg>
        <pc:spChg chg="mod">
          <ac:chgData name="莫宇剑" userId="6be7dba0f1655444" providerId="LiveId" clId="{DAA4725E-E341-4504-B259-09A71ACBD64C}" dt="2017-12-08T07:35:47.944" v="211" actId="20577"/>
          <ac:spMkLst>
            <pc:docMk/>
            <pc:sldMk cId="3337135233" sldId="319"/>
            <ac:spMk id="20" creationId="{00000000-0000-0000-0000-000000000000}"/>
          </ac:spMkLst>
        </pc:spChg>
        <pc:spChg chg="mod">
          <ac:chgData name="莫宇剑" userId="6be7dba0f1655444" providerId="LiveId" clId="{DAA4725E-E341-4504-B259-09A71ACBD64C}" dt="2017-12-08T07:36:04.672" v="255" actId="20577"/>
          <ac:spMkLst>
            <pc:docMk/>
            <pc:sldMk cId="3337135233" sldId="319"/>
            <ac:spMk id="24" creationId="{00000000-0000-0000-0000-000000000000}"/>
          </ac:spMkLst>
        </pc:spChg>
      </pc:sldChg>
      <pc:sldChg chg="delSp modSp">
        <pc:chgData name="莫宇剑" userId="6be7dba0f1655444" providerId="LiveId" clId="{DAA4725E-E341-4504-B259-09A71ACBD64C}" dt="2017-12-08T07:45:40.600" v="367" actId="20577"/>
        <pc:sldMkLst>
          <pc:docMk/>
          <pc:sldMk cId="3883664401" sldId="320"/>
        </pc:sldMkLst>
        <pc:spChg chg="mod">
          <ac:chgData name="莫宇剑" userId="6be7dba0f1655444" providerId="LiveId" clId="{DAA4725E-E341-4504-B259-09A71ACBD64C}" dt="2017-12-08T07:45:40.600" v="367" actId="20577"/>
          <ac:spMkLst>
            <pc:docMk/>
            <pc:sldMk cId="3883664401" sldId="320"/>
            <ac:spMk id="16" creationId="{00000000-0000-0000-0000-000000000000}"/>
          </ac:spMkLst>
        </pc:spChg>
        <pc:spChg chg="mod">
          <ac:chgData name="莫宇剑" userId="6be7dba0f1655444" providerId="LiveId" clId="{DAA4725E-E341-4504-B259-09A71ACBD64C}" dt="2017-12-08T07:43:24.150" v="354" actId="20577"/>
          <ac:spMkLst>
            <pc:docMk/>
            <pc:sldMk cId="3883664401" sldId="320"/>
            <ac:spMk id="20" creationId="{00000000-0000-0000-0000-000000000000}"/>
          </ac:spMkLst>
        </pc:spChg>
        <pc:picChg chg="del">
          <ac:chgData name="莫宇剑" userId="6be7dba0f1655444" providerId="LiveId" clId="{DAA4725E-E341-4504-B259-09A71ACBD64C}" dt="2017-12-08T07:43:50.474" v="356" actId="478"/>
          <ac:picMkLst>
            <pc:docMk/>
            <pc:sldMk cId="3883664401" sldId="320"/>
            <ac:picMk id="15" creationId="{1D3C428F-2B53-4A57-A261-01249B6A3DCF}"/>
          </ac:picMkLst>
        </pc:picChg>
      </pc:sldChg>
      <pc:sldChg chg="modSp add">
        <pc:chgData name="莫宇剑" userId="6be7dba0f1655444" providerId="LiveId" clId="{DAA4725E-E341-4504-B259-09A71ACBD64C}" dt="2017-12-08T07:54:50.621" v="1151" actId="1076"/>
        <pc:sldMkLst>
          <pc:docMk/>
          <pc:sldMk cId="2072610078" sldId="321"/>
        </pc:sldMkLst>
        <pc:spChg chg="mod">
          <ac:chgData name="莫宇剑" userId="6be7dba0f1655444" providerId="LiveId" clId="{DAA4725E-E341-4504-B259-09A71ACBD64C}" dt="2017-12-08T07:54:50.621" v="1151" actId="1076"/>
          <ac:spMkLst>
            <pc:docMk/>
            <pc:sldMk cId="2072610078" sldId="321"/>
            <ac:spMk id="16" creationId="{00000000-0000-0000-0000-000000000000}"/>
          </ac:spMkLst>
        </pc:spChg>
        <pc:spChg chg="mod">
          <ac:chgData name="莫宇剑" userId="6be7dba0f1655444" providerId="LiveId" clId="{DAA4725E-E341-4504-B259-09A71ACBD64C}" dt="2017-12-08T07:54:27.072" v="1132" actId="14100"/>
          <ac:spMkLst>
            <pc:docMk/>
            <pc:sldMk cId="2072610078" sldId="321"/>
            <ac:spMk id="17" creationId="{00000000-0000-0000-0000-000000000000}"/>
          </ac:spMkLst>
        </pc:spChg>
        <pc:spChg chg="mod">
          <ac:chgData name="莫宇剑" userId="6be7dba0f1655444" providerId="LiveId" clId="{DAA4725E-E341-4504-B259-09A71ACBD64C}" dt="2017-12-08T07:54:22.093" v="1131" actId="1076"/>
          <ac:spMkLst>
            <pc:docMk/>
            <pc:sldMk cId="2072610078" sldId="321"/>
            <ac:spMk id="20" creationId="{00000000-0000-0000-0000-000000000000}"/>
          </ac:spMkLst>
        </pc:spChg>
      </pc:sldChg>
      <pc:sldChg chg="addSp delSp modSp add">
        <pc:chgData name="莫宇剑" userId="6be7dba0f1655444" providerId="LiveId" clId="{DAA4725E-E341-4504-B259-09A71ACBD64C}" dt="2017-12-08T08:22:40.486" v="1195" actId="1076"/>
        <pc:sldMkLst>
          <pc:docMk/>
          <pc:sldMk cId="3987942546" sldId="322"/>
        </pc:sldMkLst>
        <pc:picChg chg="del">
          <ac:chgData name="莫宇剑" userId="6be7dba0f1655444" providerId="LiveId" clId="{DAA4725E-E341-4504-B259-09A71ACBD64C}" dt="2017-12-08T08:22:21.870" v="1189" actId="478"/>
          <ac:picMkLst>
            <pc:docMk/>
            <pc:sldMk cId="3987942546" sldId="322"/>
            <ac:picMk id="4" creationId="{7E08CE8D-C172-4B8A-A870-8A335E1630A3}"/>
          </ac:picMkLst>
        </pc:picChg>
        <pc:picChg chg="add mod">
          <ac:chgData name="莫宇剑" userId="6be7dba0f1655444" providerId="LiveId" clId="{DAA4725E-E341-4504-B259-09A71ACBD64C}" dt="2017-12-08T08:22:40.486" v="1195" actId="1076"/>
          <ac:picMkLst>
            <pc:docMk/>
            <pc:sldMk cId="3987942546" sldId="322"/>
            <ac:picMk id="5" creationId="{62019AEB-0DF1-4393-955B-FEBC49196F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tmp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5.tmp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知识点：界定垃圾文件并扫描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869" y="2784572"/>
            <a:ext cx="7121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>
              <a:spcAft>
                <a:spcPts val="0"/>
              </a:spcAft>
            </a:pP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zh-CN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3" y="1015016"/>
            <a:ext cx="210710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7E08CE8D-C172-4B8A-A870-8A335E163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59" y="2582141"/>
            <a:ext cx="5988280" cy="29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869" y="2784572"/>
            <a:ext cx="7121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>
              <a:spcAft>
                <a:spcPts val="0"/>
              </a:spcAft>
            </a:pP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zh-CN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3" y="1015016"/>
            <a:ext cx="210710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62019AEB-0DF1-4393-955B-FEBC49196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50" y="2649075"/>
            <a:ext cx="4220895" cy="26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9" y="256478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3099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tkinter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模块界面菜单设计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60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模块迭代遍历目录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界定垃圾文件并扫描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编制菜单响应事件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多线程加速扫描过程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全磁盘扫描垃圾文件并清除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263888" y="2581096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22079" y="1212894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按名称实现文件搜索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254475" y="3395126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0905" y="122112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搜索超大文件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界定垃圾文件并扫描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90" y="357559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90" y="376790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垃圾文件介绍</a:t>
            </a:r>
          </a:p>
        </p:txBody>
      </p:sp>
      <p:sp>
        <p:nvSpPr>
          <p:cNvPr id="23" name="矩形 22"/>
          <p:cNvSpPr/>
          <p:nvPr/>
        </p:nvSpPr>
        <p:spPr>
          <a:xfrm>
            <a:off x="3053090" y="447044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53090" y="466274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垃圾文件的界定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A9080-6D96-4077-B546-FEDA989AE386}"/>
              </a:ext>
            </a:extLst>
          </p:cNvPr>
          <p:cNvSpPr/>
          <p:nvPr/>
        </p:nvSpPr>
        <p:spPr>
          <a:xfrm>
            <a:off x="3053090" y="5314377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>
            <a:extLst>
              <a:ext uri="{FF2B5EF4-FFF2-40B4-BE49-F238E27FC236}">
                <a16:creationId xmlns:a16="http://schemas.microsoft.com/office/drawing/2014/main" id="{E960557F-50B4-45BD-A668-6C8113AF4DFF}"/>
              </a:ext>
            </a:extLst>
          </p:cNvPr>
          <p:cNvSpPr txBox="1"/>
          <p:nvPr/>
        </p:nvSpPr>
        <p:spPr>
          <a:xfrm>
            <a:off x="3053090" y="5506679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337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垃圾文件介绍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6803684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垃圾文件，指系统工作时所过滤加载出的剩余数据文件，虽然每个垃圾文件所占系统资源并不多，但是有一段时间没有清理，垃圾文件会越来愈多。因为垃圾文件是用户每次鼠标点击或每次按动键盘都会产生的，虽然少量垃圾文件对电脑伤害较小，但建议用户定期清理一次，避免累积，过多的垃圾文件会影响系统的运行速度。目前除了手动人工清除垃圾文件，还有就是通过软件进行简单清理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98399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垃圾文件介绍</a:t>
            </a: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680368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操作系统安装和使用过程中都会产生相当多的垃圾文件，包括临时文件（如：*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.tmp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、*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）、日志文件（*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.log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）、临时帮助文件（*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）、磁盘检查文件（*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chk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）、临时备份文件（如：*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.old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、*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bak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）以及其他临时文件。</a:t>
            </a:r>
            <a:endParaRPr lang="zh-CN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98399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垃圾文件介绍</a:t>
            </a:r>
          </a:p>
        </p:txBody>
      </p:sp>
    </p:spTree>
    <p:extLst>
      <p:ext uri="{BB962C8B-B14F-4D97-AF65-F5344CB8AC3E}">
        <p14:creationId xmlns:p14="http://schemas.microsoft.com/office/powerpoint/2010/main" val="38836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垃圾文件的界定</a:t>
            </a: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68036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通常情况下，在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操作系统中，垃圾文件的后缀名是固定的格式（如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.tmp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bak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.log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等）。我们可以在</a:t>
            </a:r>
            <a:r>
              <a:rPr lang="en-US" altLang="zh-CN" sz="1800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《4-1-3  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模块迭代遍历目录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的代码基础之上，加上判断条件。在遍历的过程中，如果文件的后缀名是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.tmp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bak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等，则该文件为垃圾文件，并打印。</a:t>
            </a:r>
            <a:endParaRPr lang="zh-CN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323105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垃圾文件的界定</a:t>
            </a:r>
          </a:p>
        </p:txBody>
      </p:sp>
    </p:spTree>
    <p:extLst>
      <p:ext uri="{BB962C8B-B14F-4D97-AF65-F5344CB8AC3E}">
        <p14:creationId xmlns:p14="http://schemas.microsoft.com/office/powerpoint/2010/main" val="20726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277616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18075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357</Words>
  <Application>Microsoft Office PowerPoint</Application>
  <PresentationFormat>自定义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方正正大黑简体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莫宇剑</cp:lastModifiedBy>
  <cp:revision>266</cp:revision>
  <dcterms:created xsi:type="dcterms:W3CDTF">2017-06-05T01:21:00Z</dcterms:created>
  <dcterms:modified xsi:type="dcterms:W3CDTF">2017-12-11T03:08:19Z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