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0"/>
  </p:notesMasterIdLst>
  <p:sldIdLst>
    <p:sldId id="256" r:id="rId3"/>
    <p:sldId id="369" r:id="rId4"/>
    <p:sldId id="348" r:id="rId5"/>
    <p:sldId id="384" r:id="rId6"/>
    <p:sldId id="385" r:id="rId7"/>
    <p:sldId id="387" r:id="rId8"/>
    <p:sldId id="257" r:id="rId9"/>
  </p:sldIdLst>
  <p:sldSz cx="12195175" cy="6859588"/>
  <p:notesSz cx="7104063" cy="10234613"/>
  <p:defaultTextStyle>
    <a:defPPr>
      <a:defRPr lang="zh-CN"/>
    </a:defPPr>
    <a:lvl1pPr marL="0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49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60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62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55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20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68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61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5">
          <p15:clr>
            <a:srgbClr val="A4A3A4"/>
          </p15:clr>
        </p15:guide>
        <p15:guide id="2" pos="379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  <p:cmAuthor id="1" name="Eilan" initials="E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2" autoAdjust="0"/>
    <p:restoredTop sz="86188" autoAdjust="0"/>
  </p:normalViewPr>
  <p:slideViewPr>
    <p:cSldViewPr snapToGrid="0">
      <p:cViewPr varScale="1">
        <p:scale>
          <a:sx n="109" d="100"/>
          <a:sy n="109" d="100"/>
        </p:scale>
        <p:origin x="806" y="86"/>
      </p:cViewPr>
      <p:guideLst>
        <p:guide orient="horz" pos="2185"/>
        <p:guide pos="37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7635D-746C-4F00-80C7-ECA8C9CFF735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2547-8B0A-4059-BC7E-3372AC7E2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2495" indent="0" algn="ctr">
              <a:buNone/>
              <a:defRPr sz="1700"/>
            </a:lvl3pPr>
            <a:lvl4pPr marL="1369060" indent="0" algn="ctr">
              <a:buNone/>
              <a:defRPr sz="1600"/>
            </a:lvl4pPr>
            <a:lvl5pPr marL="1825625" indent="0" algn="ctr">
              <a:buNone/>
              <a:defRPr sz="1600"/>
            </a:lvl5pPr>
            <a:lvl6pPr marL="2281555" indent="0" algn="ctr">
              <a:buNone/>
              <a:defRPr sz="1600"/>
            </a:lvl6pPr>
            <a:lvl7pPr marL="2738120" indent="0" algn="ctr">
              <a:buNone/>
              <a:defRPr sz="1600"/>
            </a:lvl7pPr>
            <a:lvl8pPr marL="3194685" indent="0" algn="ctr">
              <a:buNone/>
              <a:defRPr sz="1600"/>
            </a:lvl8pPr>
            <a:lvl9pPr marL="3650615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2495" indent="0" algn="ctr">
              <a:buNone/>
              <a:defRPr sz="1700"/>
            </a:lvl3pPr>
            <a:lvl4pPr marL="1369060" indent="0" algn="ctr">
              <a:buNone/>
              <a:defRPr sz="1600"/>
            </a:lvl4pPr>
            <a:lvl5pPr marL="1825625" indent="0" algn="ctr">
              <a:buNone/>
              <a:defRPr sz="1600"/>
            </a:lvl5pPr>
            <a:lvl6pPr marL="2281555" indent="0" algn="ctr">
              <a:buNone/>
              <a:defRPr sz="1600"/>
            </a:lvl6pPr>
            <a:lvl7pPr marL="2738120" indent="0" algn="ctr">
              <a:buNone/>
              <a:defRPr sz="1600"/>
            </a:lvl7pPr>
            <a:lvl8pPr marL="3194685" indent="0" algn="ctr">
              <a:buNone/>
              <a:defRPr sz="1600"/>
            </a:lvl8pPr>
            <a:lvl9pPr marL="3650615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4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6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6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6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565" indent="0">
              <a:buNone/>
              <a:defRPr sz="2800"/>
            </a:lvl2pPr>
            <a:lvl3pPr marL="912495" indent="0">
              <a:buNone/>
              <a:defRPr sz="2400"/>
            </a:lvl3pPr>
            <a:lvl4pPr marL="1369060" indent="0">
              <a:buNone/>
              <a:defRPr sz="2000"/>
            </a:lvl4pPr>
            <a:lvl5pPr marL="1825625" indent="0">
              <a:buNone/>
              <a:defRPr sz="2000"/>
            </a:lvl5pPr>
            <a:lvl6pPr marL="2281555" indent="0">
              <a:buNone/>
              <a:defRPr sz="2000"/>
            </a:lvl6pPr>
            <a:lvl7pPr marL="2738120" indent="0">
              <a:buNone/>
              <a:defRPr sz="2000"/>
            </a:lvl7pPr>
            <a:lvl8pPr marL="3194685" indent="0">
              <a:buNone/>
              <a:defRPr sz="2000"/>
            </a:lvl8pPr>
            <a:lvl9pPr marL="365061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565" indent="0">
              <a:buNone/>
              <a:defRPr sz="1700"/>
            </a:lvl2pPr>
            <a:lvl3pPr marL="912495" indent="0">
              <a:buNone/>
              <a:defRPr sz="1600"/>
            </a:lvl3pPr>
            <a:lvl4pPr marL="1369060" indent="0">
              <a:buNone/>
              <a:defRPr sz="1300"/>
            </a:lvl4pPr>
            <a:lvl5pPr marL="1825625" indent="0">
              <a:buNone/>
              <a:defRPr sz="1300"/>
            </a:lvl5pPr>
            <a:lvl6pPr marL="2281555" indent="0">
              <a:buNone/>
              <a:defRPr sz="1300"/>
            </a:lvl6pPr>
            <a:lvl7pPr marL="2738120" indent="0">
              <a:buNone/>
              <a:defRPr sz="1300"/>
            </a:lvl7pPr>
            <a:lvl8pPr marL="3194685" indent="0">
              <a:buNone/>
              <a:defRPr sz="1300"/>
            </a:lvl8pPr>
            <a:lvl9pPr marL="3650615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4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6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6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6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565" indent="0">
              <a:buNone/>
              <a:defRPr sz="2800"/>
            </a:lvl2pPr>
            <a:lvl3pPr marL="912495" indent="0">
              <a:buNone/>
              <a:defRPr sz="2400"/>
            </a:lvl3pPr>
            <a:lvl4pPr marL="1369060" indent="0">
              <a:buNone/>
              <a:defRPr sz="2000"/>
            </a:lvl4pPr>
            <a:lvl5pPr marL="1825625" indent="0">
              <a:buNone/>
              <a:defRPr sz="2000"/>
            </a:lvl5pPr>
            <a:lvl6pPr marL="2281555" indent="0">
              <a:buNone/>
              <a:defRPr sz="2000"/>
            </a:lvl6pPr>
            <a:lvl7pPr marL="2738120" indent="0">
              <a:buNone/>
              <a:defRPr sz="2000"/>
            </a:lvl7pPr>
            <a:lvl8pPr marL="3194685" indent="0">
              <a:buNone/>
              <a:defRPr sz="2000"/>
            </a:lvl8pPr>
            <a:lvl9pPr marL="365061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565" indent="0">
              <a:buNone/>
              <a:defRPr sz="1700"/>
            </a:lvl2pPr>
            <a:lvl3pPr marL="912495" indent="0">
              <a:buNone/>
              <a:defRPr sz="1600"/>
            </a:lvl3pPr>
            <a:lvl4pPr marL="1369060" indent="0">
              <a:buNone/>
              <a:defRPr sz="1300"/>
            </a:lvl4pPr>
            <a:lvl5pPr marL="1825625" indent="0">
              <a:buNone/>
              <a:defRPr sz="1300"/>
            </a:lvl5pPr>
            <a:lvl6pPr marL="2281555" indent="0">
              <a:buNone/>
              <a:defRPr sz="1300"/>
            </a:lvl6pPr>
            <a:lvl7pPr marL="2738120" indent="0">
              <a:buNone/>
              <a:defRPr sz="1300"/>
            </a:lvl7pPr>
            <a:lvl8pPr marL="3194685" indent="0">
              <a:buNone/>
              <a:defRPr sz="1300"/>
            </a:lvl8pPr>
            <a:lvl9pPr marL="3650615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24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330" indent="-226060" algn="l" defTabSz="912495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09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59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15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08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65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21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55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2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68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61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24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330" indent="-226060" algn="l" defTabSz="912495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09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59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15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08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65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21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55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2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68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61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71550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charset="-122"/>
                <a:ea typeface="微软雅黑" charset="-122"/>
              </a:rPr>
              <a:t>知识点：多线程加速扫描过程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18414" y="292940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-122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382010" y="3014980"/>
            <a:ext cx="2983865" cy="4819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l" fontAlgn="auto"/>
            <a:r>
              <a:rPr lang="en-US" altLang="zh-CN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  <a:sym typeface="+mn-ea"/>
              </a:rPr>
              <a:t>多线程加速扫描过程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2550901" y="2453569"/>
            <a:ext cx="938338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6565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smtClean="0">
                <a:solidFill>
                  <a:srgbClr val="F79646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5</a:t>
            </a:r>
            <a:endParaRPr kumimoji="1" lang="x-none" altLang="zh-CN" sz="8000" b="1" dirty="0">
              <a:solidFill>
                <a:srgbClr val="F79646">
                  <a:lumMod val="75000"/>
                </a:srgb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521197" y="2049620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6556" y="1885946"/>
            <a:ext cx="8827103" cy="420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sz="2000" kern="100" dirty="0">
                <a:latin typeface="微软雅黑" charset="-122"/>
                <a:ea typeface="微软雅黑" charset="-122"/>
                <a:cs typeface="Consolas" pitchFamily="49" charset="0"/>
              </a:rPr>
              <a:t>根据套接字中timeout变量的值，每扫描一个套接字都会花费几秒钟。</a:t>
            </a: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sz="2000" kern="100" dirty="0">
                <a:latin typeface="微软雅黑" charset="-122"/>
                <a:ea typeface="微软雅黑" charset="-122"/>
                <a:cs typeface="Consolas" pitchFamily="49" charset="0"/>
              </a:rPr>
              <a:t>这看上去微不足道，但如果我们要扫描多个主机端口，时间总量就会成倍增加。</a:t>
            </a: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sz="2000" kern="100" dirty="0">
                <a:latin typeface="微软雅黑" charset="-122"/>
                <a:ea typeface="微软雅黑" charset="-122"/>
                <a:cs typeface="Consolas" pitchFamily="49" charset="0"/>
              </a:rPr>
              <a:t>理想情况下，我们希望能同时扫描多个套接字，而不是一个一个地进行扫描。</a:t>
            </a: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sz="2000" kern="100" dirty="0">
                <a:latin typeface="微软雅黑" charset="-122"/>
                <a:ea typeface="微软雅黑" charset="-122"/>
                <a:cs typeface="Consolas" pitchFamily="49" charset="0"/>
              </a:rPr>
              <a:t>这时，我们必须引入Python线程，线程是一种能提供这类同时执行多项任务的方法。</a:t>
            </a: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sz="2000" kern="100" dirty="0">
                <a:latin typeface="微软雅黑" charset="-122"/>
                <a:ea typeface="微软雅黑" charset="-122"/>
                <a:cs typeface="Consolas" pitchFamily="49" charset="0"/>
              </a:rPr>
              <a:t>具体到我们这个扫描器，我们要修改的是portScann()函数中迭代循环里的代码。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353310" y="666115"/>
            <a:ext cx="4206240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3840480" cy="613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多线程加速扫描过程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6556" y="1885946"/>
            <a:ext cx="8827103" cy="237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endParaRPr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sz="2000" kern="100" dirty="0">
                <a:latin typeface="微软雅黑" charset="-122"/>
                <a:ea typeface="微软雅黑" charset="-122"/>
                <a:cs typeface="Consolas" pitchFamily="49" charset="0"/>
              </a:rPr>
              <a:t>from threading import *</a:t>
            </a: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sz="2000" kern="100" dirty="0">
                <a:latin typeface="微软雅黑" charset="-122"/>
                <a:ea typeface="微软雅黑" charset="-122"/>
                <a:cs typeface="Consolas" pitchFamily="49" charset="0"/>
              </a:rPr>
              <a:t>for tgtPort in tgtPorts:</a:t>
            </a: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sz="2000" kern="100" dirty="0">
                <a:latin typeface="微软雅黑" charset="-122"/>
                <a:ea typeface="微软雅黑" charset="-122"/>
                <a:cs typeface="Consolas" pitchFamily="49" charset="0"/>
              </a:rPr>
              <a:t>    t = Thread(target=connScan, args=(tgtHost, int(tgtPort)))</a:t>
            </a: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sz="2000" kern="100" dirty="0">
                <a:latin typeface="微软雅黑" charset="-122"/>
                <a:ea typeface="微软雅黑" charset="-122"/>
                <a:cs typeface="Consolas" pitchFamily="49" charset="0"/>
              </a:rPr>
              <a:t>    t.start()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353310" y="666115"/>
            <a:ext cx="4206240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3840480" cy="613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多线程加速扫描过程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6556" y="1885946"/>
            <a:ext cx="8827103" cy="146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endParaRPr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加入函数即为：</a:t>
            </a: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3310" y="666115"/>
            <a:ext cx="4206240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3840480" cy="613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多线程加速扫描过程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0" y="2459355"/>
            <a:ext cx="4481830" cy="3689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6556" y="1885946"/>
            <a:ext cx="8827103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最终代码为：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353310" y="666115"/>
            <a:ext cx="4206240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3840480" cy="613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多线程加速扫描过程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420" y="1903730"/>
            <a:ext cx="4198620" cy="4386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rPr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自定义</PresentationFormat>
  <Paragraphs>25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Century Gothic</vt:lpstr>
      <vt:lpstr>Consolas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174</cp:revision>
  <dcterms:created xsi:type="dcterms:W3CDTF">2017-12-10T15:36:28Z</dcterms:created>
  <dcterms:modified xsi:type="dcterms:W3CDTF">2022-04-17T16:16:15Z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