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sldIdLst>
    <p:sldId id="256" r:id="rId3"/>
    <p:sldId id="318" r:id="rId4"/>
    <p:sldId id="319" r:id="rId5"/>
    <p:sldId id="269" r:id="rId6"/>
    <p:sldId id="295" r:id="rId7"/>
    <p:sldId id="276" r:id="rId8"/>
    <p:sldId id="321" r:id="rId9"/>
    <p:sldId id="320" r:id="rId10"/>
    <p:sldId id="322" r:id="rId11"/>
    <p:sldId id="257" r:id="rId12"/>
  </p:sldIdLst>
  <p:sldSz cx="12195175" cy="6859588"/>
  <p:notesSz cx="7104063" cy="10234613"/>
  <p:defaultTextStyle>
    <a:defPPr>
      <a:defRPr lang="zh-CN"/>
    </a:defPPr>
    <a:lvl1pPr marL="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5637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912735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6909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82546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8182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73819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19456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65092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ilyn" initials="m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0070C0"/>
    <a:srgbClr val="009899"/>
    <a:srgbClr val="F28D01"/>
    <a:srgbClr val="2A7E1F"/>
    <a:srgbClr val="059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364" y="40"/>
      </p:cViewPr>
      <p:guideLst>
        <p:guide orient="horz" pos="2161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莫宇剑" userId="6be7dba0f1655444" providerId="LiveId" clId="{4E6BCF80-DACF-4140-ACBE-2A9C16739FE3}"/>
    <pc:docChg chg="undo custSel addSld delSld modSld">
      <pc:chgData name="莫宇剑" userId="6be7dba0f1655444" providerId="LiveId" clId="{4E6BCF80-DACF-4140-ACBE-2A9C16739FE3}" dt="2017-12-08T13:10:09.120" v="621" actId="1076"/>
      <pc:docMkLst>
        <pc:docMk/>
      </pc:docMkLst>
      <pc:sldChg chg="modSp">
        <pc:chgData name="莫宇剑" userId="6be7dba0f1655444" providerId="LiveId" clId="{4E6BCF80-DACF-4140-ACBE-2A9C16739FE3}" dt="2017-12-08T12:13:23.330" v="39" actId="1076"/>
        <pc:sldMkLst>
          <pc:docMk/>
          <pc:sldMk cId="0" sldId="256"/>
        </pc:sldMkLst>
        <pc:spChg chg="mod">
          <ac:chgData name="莫宇剑" userId="6be7dba0f1655444" providerId="LiveId" clId="{4E6BCF80-DACF-4140-ACBE-2A9C16739FE3}" dt="2017-12-08T12:13:23.330" v="39" actId="1076"/>
          <ac:spMkLst>
            <pc:docMk/>
            <pc:sldMk cId="0" sldId="256"/>
            <ac:spMk id="8" creationId="{00000000-0000-0000-0000-000000000000}"/>
          </ac:spMkLst>
        </pc:spChg>
      </pc:sldChg>
      <pc:sldChg chg="modSp">
        <pc:chgData name="莫宇剑" userId="6be7dba0f1655444" providerId="LiveId" clId="{4E6BCF80-DACF-4140-ACBE-2A9C16739FE3}" dt="2017-12-08T12:15:53.211" v="201" actId="1076"/>
        <pc:sldMkLst>
          <pc:docMk/>
          <pc:sldMk cId="261493391" sldId="269"/>
        </pc:sldMkLst>
        <pc:spChg chg="mod">
          <ac:chgData name="莫宇剑" userId="6be7dba0f1655444" providerId="LiveId" clId="{4E6BCF80-DACF-4140-ACBE-2A9C16739FE3}" dt="2017-12-08T12:15:53.211" v="201" actId="1076"/>
          <ac:spMkLst>
            <pc:docMk/>
            <pc:sldMk cId="261493391" sldId="269"/>
            <ac:spMk id="16" creationId="{00000000-0000-0000-0000-000000000000}"/>
          </ac:spMkLst>
        </pc:spChg>
      </pc:sldChg>
      <pc:sldChg chg="modSp">
        <pc:chgData name="莫宇剑" userId="6be7dba0f1655444" providerId="LiveId" clId="{4E6BCF80-DACF-4140-ACBE-2A9C16739FE3}" dt="2017-12-08T12:51:57.936" v="317" actId="1076"/>
        <pc:sldMkLst>
          <pc:docMk/>
          <pc:sldMk cId="2290286017" sldId="276"/>
        </pc:sldMkLst>
        <pc:spChg chg="mod">
          <ac:chgData name="莫宇剑" userId="6be7dba0f1655444" providerId="LiveId" clId="{4E6BCF80-DACF-4140-ACBE-2A9C16739FE3}" dt="2017-12-08T12:51:57.936" v="317" actId="1076"/>
          <ac:spMkLst>
            <pc:docMk/>
            <pc:sldMk cId="2290286017" sldId="276"/>
            <ac:spMk id="16" creationId="{00000000-0000-0000-0000-000000000000}"/>
          </ac:spMkLst>
        </pc:spChg>
      </pc:sldChg>
      <pc:sldChg chg="modSp del">
        <pc:chgData name="莫宇剑" userId="6be7dba0f1655444" providerId="LiveId" clId="{4E6BCF80-DACF-4140-ACBE-2A9C16739FE3}" dt="2017-12-08T12:57:03.433" v="404" actId="2696"/>
        <pc:sldMkLst>
          <pc:docMk/>
          <pc:sldMk cId="3815708308" sldId="285"/>
        </pc:sldMkLst>
        <pc:spChg chg="mod">
          <ac:chgData name="莫宇剑" userId="6be7dba0f1655444" providerId="LiveId" clId="{4E6BCF80-DACF-4140-ACBE-2A9C16739FE3}" dt="2017-12-08T12:52:06.975" v="338" actId="2696"/>
          <ac:spMkLst>
            <pc:docMk/>
            <pc:sldMk cId="3815708308" sldId="285"/>
            <ac:spMk id="19" creationId="{00000000-0000-0000-0000-000000000000}"/>
          </ac:spMkLst>
        </pc:spChg>
      </pc:sldChg>
      <pc:sldChg chg="del">
        <pc:chgData name="莫宇剑" userId="6be7dba0f1655444" providerId="LiveId" clId="{4E6BCF80-DACF-4140-ACBE-2A9C16739FE3}" dt="2017-12-08T12:56:53.289" v="401" actId="2696"/>
        <pc:sldMkLst>
          <pc:docMk/>
          <pc:sldMk cId="1883187273" sldId="294"/>
        </pc:sldMkLst>
      </pc:sldChg>
      <pc:sldChg chg="modSp">
        <pc:chgData name="莫宇剑" userId="6be7dba0f1655444" providerId="LiveId" clId="{4E6BCF80-DACF-4140-ACBE-2A9C16739FE3}" dt="2017-12-08T12:56:27.965" v="399" actId="1076"/>
        <pc:sldMkLst>
          <pc:docMk/>
          <pc:sldMk cId="3193133864" sldId="295"/>
        </pc:sldMkLst>
        <pc:spChg chg="mod">
          <ac:chgData name="莫宇剑" userId="6be7dba0f1655444" providerId="LiveId" clId="{4E6BCF80-DACF-4140-ACBE-2A9C16739FE3}" dt="2017-12-08T12:56:27.965" v="399" actId="1076"/>
          <ac:spMkLst>
            <pc:docMk/>
            <pc:sldMk cId="3193133864" sldId="295"/>
            <ac:spMk id="16" creationId="{00000000-0000-0000-0000-000000000000}"/>
          </ac:spMkLst>
        </pc:spChg>
        <pc:spChg chg="mod">
          <ac:chgData name="莫宇剑" userId="6be7dba0f1655444" providerId="LiveId" clId="{4E6BCF80-DACF-4140-ACBE-2A9C16739FE3}" dt="2017-12-08T12:17:47.011" v="235" actId="14100"/>
          <ac:spMkLst>
            <pc:docMk/>
            <pc:sldMk cId="3193133864" sldId="295"/>
            <ac:spMk id="17" creationId="{00000000-0000-0000-0000-000000000000}"/>
          </ac:spMkLst>
        </pc:spChg>
        <pc:spChg chg="mod">
          <ac:chgData name="莫宇剑" userId="6be7dba0f1655444" providerId="LiveId" clId="{4E6BCF80-DACF-4140-ACBE-2A9C16739FE3}" dt="2017-12-08T12:17:37.273" v="233" actId="1076"/>
          <ac:spMkLst>
            <pc:docMk/>
            <pc:sldMk cId="3193133864" sldId="295"/>
            <ac:spMk id="20" creationId="{00000000-0000-0000-0000-000000000000}"/>
          </ac:spMkLst>
        </pc:spChg>
      </pc:sldChg>
      <pc:sldChg chg="del">
        <pc:chgData name="莫宇剑" userId="6be7dba0f1655444" providerId="LiveId" clId="{4E6BCF80-DACF-4140-ACBE-2A9C16739FE3}" dt="2017-12-08T12:56:54.200" v="402" actId="2696"/>
        <pc:sldMkLst>
          <pc:docMk/>
          <pc:sldMk cId="2398155679" sldId="297"/>
        </pc:sldMkLst>
      </pc:sldChg>
      <pc:sldChg chg="del">
        <pc:chgData name="莫宇剑" userId="6be7dba0f1655444" providerId="LiveId" clId="{4E6BCF80-DACF-4140-ACBE-2A9C16739FE3}" dt="2017-12-08T12:56:59.226" v="403" actId="2696"/>
        <pc:sldMkLst>
          <pc:docMk/>
          <pc:sldMk cId="441729906" sldId="316"/>
        </pc:sldMkLst>
      </pc:sldChg>
      <pc:sldChg chg="del">
        <pc:chgData name="莫宇剑" userId="6be7dba0f1655444" providerId="LiveId" clId="{4E6BCF80-DACF-4140-ACBE-2A9C16739FE3}" dt="2017-12-08T12:56:52.660" v="400" actId="2696"/>
        <pc:sldMkLst>
          <pc:docMk/>
          <pc:sldMk cId="1807536141" sldId="317"/>
        </pc:sldMkLst>
      </pc:sldChg>
      <pc:sldChg chg="delSp modSp delAnim modAnim">
        <pc:chgData name="莫宇剑" userId="6be7dba0f1655444" providerId="LiveId" clId="{4E6BCF80-DACF-4140-ACBE-2A9C16739FE3}" dt="2017-12-08T12:15:01.543" v="142" actId="14100"/>
        <pc:sldMkLst>
          <pc:docMk/>
          <pc:sldMk cId="3337135233" sldId="319"/>
        </pc:sldMkLst>
        <pc:spChg chg="mod">
          <ac:chgData name="莫宇剑" userId="6be7dba0f1655444" providerId="LiveId" clId="{4E6BCF80-DACF-4140-ACBE-2A9C16739FE3}" dt="2017-12-08T12:15:01.543" v="142" actId="14100"/>
          <ac:spMkLst>
            <pc:docMk/>
            <pc:sldMk cId="3337135233" sldId="319"/>
            <ac:spMk id="13" creationId="{21CA9080-6D96-4077-B546-FEDA989AE386}"/>
          </ac:spMkLst>
        </pc:spChg>
        <pc:spChg chg="mod">
          <ac:chgData name="莫宇剑" userId="6be7dba0f1655444" providerId="LiveId" clId="{4E6BCF80-DACF-4140-ACBE-2A9C16739FE3}" dt="2017-12-08T12:14:13.928" v="104" actId="1076"/>
          <ac:spMkLst>
            <pc:docMk/>
            <pc:sldMk cId="3337135233" sldId="319"/>
            <ac:spMk id="14" creationId="{E960557F-50B4-45BD-A668-6C8113AF4DFF}"/>
          </ac:spMkLst>
        </pc:spChg>
        <pc:spChg chg="mod">
          <ac:chgData name="莫宇剑" userId="6be7dba0f1655444" providerId="LiveId" clId="{4E6BCF80-DACF-4140-ACBE-2A9C16739FE3}" dt="2017-12-08T12:13:46.016" v="97" actId="14100"/>
          <ac:spMkLst>
            <pc:docMk/>
            <pc:sldMk cId="3337135233" sldId="319"/>
            <ac:spMk id="16" creationId="{00000000-0000-0000-0000-000000000000}"/>
          </ac:spMkLst>
        </pc:spChg>
        <pc:spChg chg="mod">
          <ac:chgData name="莫宇剑" userId="6be7dba0f1655444" providerId="LiveId" clId="{4E6BCF80-DACF-4140-ACBE-2A9C16739FE3}" dt="2017-12-08T12:13:35.563" v="42" actId="14100"/>
          <ac:spMkLst>
            <pc:docMk/>
            <pc:sldMk cId="3337135233" sldId="319"/>
            <ac:spMk id="17" creationId="{00000000-0000-0000-0000-000000000000}"/>
          </ac:spMkLst>
        </pc:spChg>
        <pc:spChg chg="mod">
          <ac:chgData name="莫宇剑" userId="6be7dba0f1655444" providerId="LiveId" clId="{4E6BCF80-DACF-4140-ACBE-2A9C16739FE3}" dt="2017-12-08T12:14:56.896" v="141" actId="14100"/>
          <ac:spMkLst>
            <pc:docMk/>
            <pc:sldMk cId="3337135233" sldId="319"/>
            <ac:spMk id="19" creationId="{00000000-0000-0000-0000-000000000000}"/>
          </ac:spMkLst>
        </pc:spChg>
        <pc:spChg chg="mod">
          <ac:chgData name="莫宇剑" userId="6be7dba0f1655444" providerId="LiveId" clId="{4E6BCF80-DACF-4140-ACBE-2A9C16739FE3}" dt="2017-12-08T12:14:53.840" v="140" actId="14100"/>
          <ac:spMkLst>
            <pc:docMk/>
            <pc:sldMk cId="3337135233" sldId="319"/>
            <ac:spMk id="20" creationId="{00000000-0000-0000-0000-000000000000}"/>
          </ac:spMkLst>
        </pc:spChg>
        <pc:spChg chg="del">
          <ac:chgData name="莫宇剑" userId="6be7dba0f1655444" providerId="LiveId" clId="{4E6BCF80-DACF-4140-ACBE-2A9C16739FE3}" dt="2017-12-08T12:14:01.322" v="98" actId="478"/>
          <ac:spMkLst>
            <pc:docMk/>
            <pc:sldMk cId="3337135233" sldId="319"/>
            <ac:spMk id="23" creationId="{00000000-0000-0000-0000-000000000000}"/>
          </ac:spMkLst>
        </pc:spChg>
        <pc:spChg chg="del">
          <ac:chgData name="莫宇剑" userId="6be7dba0f1655444" providerId="LiveId" clId="{4E6BCF80-DACF-4140-ACBE-2A9C16739FE3}" dt="2017-12-08T12:14:03.574" v="99" actId="478"/>
          <ac:spMkLst>
            <pc:docMk/>
            <pc:sldMk cId="3337135233" sldId="319"/>
            <ac:spMk id="24" creationId="{00000000-0000-0000-0000-000000000000}"/>
          </ac:spMkLst>
        </pc:spChg>
      </pc:sldChg>
      <pc:sldChg chg="addSp delSp modSp add">
        <pc:chgData name="莫宇剑" userId="6be7dba0f1655444" providerId="LiveId" clId="{4E6BCF80-DACF-4140-ACBE-2A9C16739FE3}" dt="2017-12-08T13:08:10.418" v="615" actId="14100"/>
        <pc:sldMkLst>
          <pc:docMk/>
          <pc:sldMk cId="2330175148" sldId="320"/>
        </pc:sldMkLst>
        <pc:spChg chg="del mod">
          <ac:chgData name="莫宇剑" userId="6be7dba0f1655444" providerId="LiveId" clId="{4E6BCF80-DACF-4140-ACBE-2A9C16739FE3}" dt="2017-12-08T13:05:52.593" v="429" actId="14100"/>
          <ac:spMkLst>
            <pc:docMk/>
            <pc:sldMk cId="2330175148" sldId="320"/>
            <ac:spMk id="16" creationId="{00000000-0000-0000-0000-000000000000}"/>
          </ac:spMkLst>
        </pc:spChg>
        <pc:spChg chg="mod">
          <ac:chgData name="莫宇剑" userId="6be7dba0f1655444" providerId="LiveId" clId="{4E6BCF80-DACF-4140-ACBE-2A9C16739FE3}" dt="2017-12-08T13:08:10.418" v="615" actId="14100"/>
          <ac:spMkLst>
            <pc:docMk/>
            <pc:sldMk cId="2330175148" sldId="320"/>
            <ac:spMk id="17" creationId="{00000000-0000-0000-0000-000000000000}"/>
          </ac:spMkLst>
        </pc:spChg>
        <pc:spChg chg="mod">
          <ac:chgData name="莫宇剑" userId="6be7dba0f1655444" providerId="LiveId" clId="{4E6BCF80-DACF-4140-ACBE-2A9C16739FE3}" dt="2017-12-08T12:57:12.107" v="423" actId="14100"/>
          <ac:spMkLst>
            <pc:docMk/>
            <pc:sldMk cId="2330175148" sldId="320"/>
            <ac:spMk id="20" creationId="{00000000-0000-0000-0000-000000000000}"/>
          </ac:spMkLst>
        </pc:spChg>
        <pc:picChg chg="add mod">
          <ac:chgData name="莫宇剑" userId="6be7dba0f1655444" providerId="LiveId" clId="{4E6BCF80-DACF-4140-ACBE-2A9C16739FE3}" dt="2017-12-08T13:05:50.009" v="427" actId="14100"/>
          <ac:picMkLst>
            <pc:docMk/>
            <pc:sldMk cId="2330175148" sldId="320"/>
            <ac:picMk id="3" creationId="{84D68669-261C-4F44-A2D0-2425EB862E9C}"/>
          </ac:picMkLst>
        </pc:picChg>
      </pc:sldChg>
      <pc:sldChg chg="del">
        <pc:chgData name="莫宇剑" userId="6be7dba0f1655444" providerId="LiveId" clId="{4E6BCF80-DACF-4140-ACBE-2A9C16739FE3}" dt="2017-12-08T12:44:52.156" v="236" actId="2696"/>
        <pc:sldMkLst>
          <pc:docMk/>
          <pc:sldMk cId="3883664401" sldId="320"/>
        </pc:sldMkLst>
      </pc:sldChg>
      <pc:sldChg chg="addSp delSp modSp add">
        <pc:chgData name="莫宇剑" userId="6be7dba0f1655444" providerId="LiveId" clId="{4E6BCF80-DACF-4140-ACBE-2A9C16739FE3}" dt="2017-12-08T13:08:00.343" v="614" actId="14100"/>
        <pc:sldMkLst>
          <pc:docMk/>
          <pc:sldMk cId="3740684112" sldId="321"/>
        </pc:sldMkLst>
        <pc:spChg chg="mod">
          <ac:chgData name="莫宇剑" userId="6be7dba0f1655444" providerId="LiveId" clId="{4E6BCF80-DACF-4140-ACBE-2A9C16739FE3}" dt="2017-12-08T13:06:41.570" v="606" actId="14100"/>
          <ac:spMkLst>
            <pc:docMk/>
            <pc:sldMk cId="3740684112" sldId="321"/>
            <ac:spMk id="16" creationId="{00000000-0000-0000-0000-000000000000}"/>
          </ac:spMkLst>
        </pc:spChg>
        <pc:spChg chg="mod">
          <ac:chgData name="莫宇剑" userId="6be7dba0f1655444" providerId="LiveId" clId="{4E6BCF80-DACF-4140-ACBE-2A9C16739FE3}" dt="2017-12-08T13:06:08.289" v="448" actId="14100"/>
          <ac:spMkLst>
            <pc:docMk/>
            <pc:sldMk cId="3740684112" sldId="321"/>
            <ac:spMk id="17" creationId="{00000000-0000-0000-0000-000000000000}"/>
          </ac:spMkLst>
        </pc:spChg>
        <pc:spChg chg="mod">
          <ac:chgData name="莫宇剑" userId="6be7dba0f1655444" providerId="LiveId" clId="{4E6BCF80-DACF-4140-ACBE-2A9C16739FE3}" dt="2017-12-08T13:06:03.397" v="447" actId="14100"/>
          <ac:spMkLst>
            <pc:docMk/>
            <pc:sldMk cId="3740684112" sldId="321"/>
            <ac:spMk id="20" creationId="{00000000-0000-0000-0000-000000000000}"/>
          </ac:spMkLst>
        </pc:spChg>
        <pc:picChg chg="add del mod">
          <ac:chgData name="莫宇剑" userId="6be7dba0f1655444" providerId="LiveId" clId="{4E6BCF80-DACF-4140-ACBE-2A9C16739FE3}" dt="2017-12-08T13:07:38.759" v="610" actId="931"/>
          <ac:picMkLst>
            <pc:docMk/>
            <pc:sldMk cId="3740684112" sldId="321"/>
            <ac:picMk id="3" creationId="{F7E7404D-0D34-4EC5-923E-CFFB73C73026}"/>
          </ac:picMkLst>
        </pc:picChg>
        <pc:picChg chg="add mod">
          <ac:chgData name="莫宇剑" userId="6be7dba0f1655444" providerId="LiveId" clId="{4E6BCF80-DACF-4140-ACBE-2A9C16739FE3}" dt="2017-12-08T13:08:00.343" v="614" actId="14100"/>
          <ac:picMkLst>
            <pc:docMk/>
            <pc:sldMk cId="3740684112" sldId="321"/>
            <ac:picMk id="5" creationId="{A7F20482-C5FA-4096-A2CF-8098D4A48D29}"/>
          </ac:picMkLst>
        </pc:picChg>
      </pc:sldChg>
      <pc:sldChg chg="addSp delSp modSp add">
        <pc:chgData name="莫宇剑" userId="6be7dba0f1655444" providerId="LiveId" clId="{4E6BCF80-DACF-4140-ACBE-2A9C16739FE3}" dt="2017-12-08T13:10:09.120" v="621" actId="1076"/>
        <pc:sldMkLst>
          <pc:docMk/>
          <pc:sldMk cId="3147698550" sldId="322"/>
        </pc:sldMkLst>
        <pc:picChg chg="del">
          <ac:chgData name="莫宇剑" userId="6be7dba0f1655444" providerId="LiveId" clId="{4E6BCF80-DACF-4140-ACBE-2A9C16739FE3}" dt="2017-12-08T13:08:19.997" v="617" actId="478"/>
          <ac:picMkLst>
            <pc:docMk/>
            <pc:sldMk cId="3147698550" sldId="322"/>
            <ac:picMk id="3" creationId="{84D68669-261C-4F44-A2D0-2425EB862E9C}"/>
          </ac:picMkLst>
        </pc:picChg>
        <pc:picChg chg="add del mod">
          <ac:chgData name="莫宇剑" userId="6be7dba0f1655444" providerId="LiveId" clId="{4E6BCF80-DACF-4140-ACBE-2A9C16739FE3}" dt="2017-12-08T13:08:52.872" v="619" actId="931"/>
          <ac:picMkLst>
            <pc:docMk/>
            <pc:sldMk cId="3147698550" sldId="322"/>
            <ac:picMk id="4" creationId="{729446EA-2CDA-4A1A-BE6A-88641B0A18D5}"/>
          </ac:picMkLst>
        </pc:picChg>
        <pc:picChg chg="add mod">
          <ac:chgData name="莫宇剑" userId="6be7dba0f1655444" providerId="LiveId" clId="{4E6BCF80-DACF-4140-ACBE-2A9C16739FE3}" dt="2017-12-08T13:10:09.120" v="621" actId="1076"/>
          <ac:picMkLst>
            <pc:docMk/>
            <pc:sldMk cId="3147698550" sldId="322"/>
            <ac:picMk id="6" creationId="{747C634A-6950-4707-836D-C5E6ABB297A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8" name="组合 7"/>
          <p:cNvGrpSpPr>
            <a:grpSpLocks noChangeAspect="1"/>
          </p:cNvGrpSpPr>
          <p:nvPr userDrawn="1"/>
        </p:nvGrpSpPr>
        <p:grpSpPr bwMode="auto">
          <a:xfrm>
            <a:off x="606056" y="569533"/>
            <a:ext cx="11099010" cy="5900499"/>
            <a:chOff x="1608912" y="1173758"/>
            <a:chExt cx="6572388" cy="3482975"/>
          </a:xfrm>
        </p:grpSpPr>
        <p:sp>
          <p:nvSpPr>
            <p:cNvPr id="9" name="Freeform 5"/>
            <p:cNvSpPr/>
            <p:nvPr/>
          </p:nvSpPr>
          <p:spPr bwMode="auto">
            <a:xfrm>
              <a:off x="1608912" y="1173758"/>
              <a:ext cx="6572388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7700506" y="4184533"/>
              <a:ext cx="449211" cy="447206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1" name="Freeform 7"/>
          <p:cNvSpPr/>
          <p:nvPr userDrawn="1"/>
        </p:nvSpPr>
        <p:spPr bwMode="auto">
          <a:xfrm>
            <a:off x="490110" y="396756"/>
            <a:ext cx="1953261" cy="1503393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71956" tIns="35987" rIns="71956" bIns="35987"/>
          <a:lstStyle/>
          <a:p>
            <a:endParaRPr lang="zh-CN" altLang="en-US" sz="800">
              <a:solidFill>
                <a:srgbClr val="0070C0"/>
              </a:solidFill>
            </a:endParaRPr>
          </a:p>
        </p:txBody>
      </p:sp>
      <p:pic>
        <p:nvPicPr>
          <p:cNvPr id="13" name="图片 12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91" y="608400"/>
            <a:ext cx="1155600" cy="1152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4.tmp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5.tmp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6.png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" y="0"/>
            <a:ext cx="12191210" cy="68595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0086" y="2483187"/>
            <a:ext cx="10935007" cy="923156"/>
          </a:xfrm>
          <a:prstGeom prst="rect">
            <a:avLst/>
          </a:prstGeom>
          <a:noFill/>
        </p:spPr>
        <p:txBody>
          <a:bodyPr lIns="91270" tIns="45634" rIns="91270" bIns="45634">
            <a:spAutoFit/>
          </a:bodyPr>
          <a:lstStyle/>
          <a:p>
            <a:pPr algn="ctr"/>
            <a:r>
              <a:rPr lang="zh-CN" altLang="en-US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知识点：按名称实现文件搜索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379" y="256478"/>
            <a:ext cx="12191210" cy="6859588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 bwMode="auto">
          <a:xfrm>
            <a:off x="3000808" y="1396909"/>
            <a:ext cx="6275414" cy="3571364"/>
            <a:chOff x="1358950" y="1173758"/>
            <a:chExt cx="7072312" cy="3482975"/>
          </a:xfrm>
        </p:grpSpPr>
        <p:sp>
          <p:nvSpPr>
            <p:cNvPr id="12" name="Freeform 5"/>
            <p:cNvSpPr/>
            <p:nvPr/>
          </p:nvSpPr>
          <p:spPr bwMode="auto">
            <a:xfrm>
              <a:off x="1358950" y="1173758"/>
              <a:ext cx="7072312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5067" name="Freeform 8"/>
            <p:cNvSpPr/>
            <p:nvPr/>
          </p:nvSpPr>
          <p:spPr bwMode="auto">
            <a:xfrm>
              <a:off x="7817455" y="4128895"/>
              <a:ext cx="565056" cy="490140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3" name="Freeform 7"/>
          <p:cNvSpPr/>
          <p:nvPr/>
        </p:nvSpPr>
        <p:spPr bwMode="auto">
          <a:xfrm>
            <a:off x="2918955" y="1229326"/>
            <a:ext cx="1986260" cy="1251278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1956" tIns="35987" rIns="71956" bIns="35987"/>
          <a:lstStyle/>
          <a:p>
            <a:endParaRPr lang="zh-CN" altLang="en-US" sz="800"/>
          </a:p>
        </p:txBody>
      </p:sp>
      <p:pic>
        <p:nvPicPr>
          <p:cNvPr id="18" name="图片 17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76" y="1351858"/>
            <a:ext cx="1024384" cy="101815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635813" y="2890203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谢谢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 88"/>
          <p:cNvGrpSpPr/>
          <p:nvPr/>
        </p:nvGrpSpPr>
        <p:grpSpPr>
          <a:xfrm>
            <a:off x="2700973" y="1763112"/>
            <a:ext cx="4101695" cy="599235"/>
            <a:chOff x="3710491" y="1059582"/>
            <a:chExt cx="4101695" cy="599235"/>
          </a:xfrm>
        </p:grpSpPr>
        <p:grpSp>
          <p:nvGrpSpPr>
            <p:cNvPr id="90" name="组合 89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92" name="圆角矩形 91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3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4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1" name="TextBox 32"/>
            <p:cNvSpPr txBox="1"/>
            <p:nvPr/>
          </p:nvSpPr>
          <p:spPr>
            <a:xfrm>
              <a:off x="4385854" y="1190823"/>
              <a:ext cx="30993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tkinter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模块界面菜单设计</a:t>
              </a: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2711445" y="3333177"/>
            <a:ext cx="4101695" cy="599235"/>
            <a:chOff x="3720963" y="2324915"/>
            <a:chExt cx="4101695" cy="599235"/>
          </a:xfrm>
        </p:grpSpPr>
        <p:grpSp>
          <p:nvGrpSpPr>
            <p:cNvPr id="96" name="组合 95"/>
            <p:cNvGrpSpPr/>
            <p:nvPr/>
          </p:nvGrpSpPr>
          <p:grpSpPr>
            <a:xfrm>
              <a:off x="3720963" y="2324915"/>
              <a:ext cx="4101695" cy="599235"/>
              <a:chOff x="4139952" y="1170041"/>
              <a:chExt cx="3672408" cy="536519"/>
            </a:xfrm>
          </p:grpSpPr>
          <p:sp>
            <p:nvSpPr>
              <p:cNvPr id="98" name="圆角矩形 97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9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0" name="TextBox 41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7" name="TextBox 38"/>
            <p:cNvSpPr txBox="1"/>
            <p:nvPr/>
          </p:nvSpPr>
          <p:spPr>
            <a:xfrm>
              <a:off x="4385854" y="2446437"/>
              <a:ext cx="26003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OS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模块迭代遍历目录</a:t>
              </a: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2700973" y="4118211"/>
            <a:ext cx="4101695" cy="599235"/>
            <a:chOff x="3710491" y="3590249"/>
            <a:chExt cx="4101695" cy="599235"/>
          </a:xfrm>
        </p:grpSpPr>
        <p:grpSp>
          <p:nvGrpSpPr>
            <p:cNvPr id="102" name="组合 101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104" name="圆角矩形 103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5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6" name="TextBox 47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3" name="TextBox 44"/>
            <p:cNvSpPr txBox="1"/>
            <p:nvPr/>
          </p:nvSpPr>
          <p:spPr>
            <a:xfrm>
              <a:off x="4331492" y="3708025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界定垃圾文件并扫描</a:t>
              </a: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2700973" y="2548143"/>
            <a:ext cx="4101695" cy="599235"/>
            <a:chOff x="3710491" y="1059582"/>
            <a:chExt cx="4101695" cy="599235"/>
          </a:xfrm>
        </p:grpSpPr>
        <p:grpSp>
          <p:nvGrpSpPr>
            <p:cNvPr id="108" name="组合 107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10" name="圆角矩形 109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1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" name="TextBox 53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9" name="TextBox 50"/>
            <p:cNvSpPr txBox="1"/>
            <p:nvPr/>
          </p:nvSpPr>
          <p:spPr>
            <a:xfrm>
              <a:off x="4318572" y="1246612"/>
              <a:ext cx="2236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编制菜单响应事件</a:t>
              </a: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665527" y="3018545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4" name="同心圆 1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116" name="TextBox 57"/>
          <p:cNvSpPr txBox="1"/>
          <p:nvPr/>
        </p:nvSpPr>
        <p:spPr>
          <a:xfrm>
            <a:off x="639901" y="3401688"/>
            <a:ext cx="12573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2B6F7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117" name="Freeform 5"/>
          <p:cNvSpPr>
            <a:spLocks/>
          </p:cNvSpPr>
          <p:nvPr/>
        </p:nvSpPr>
        <p:spPr bwMode="auto">
          <a:xfrm>
            <a:off x="2139425" y="1589608"/>
            <a:ext cx="651442" cy="4055051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0" scaled="1"/>
            <a:tileRect/>
          </a:gradFill>
          <a:ln w="127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118" name="组合 117"/>
          <p:cNvGrpSpPr/>
          <p:nvPr/>
        </p:nvGrpSpPr>
        <p:grpSpPr>
          <a:xfrm>
            <a:off x="2700973" y="4908792"/>
            <a:ext cx="4101695" cy="599235"/>
            <a:chOff x="3710491" y="3590249"/>
            <a:chExt cx="4101695" cy="599235"/>
          </a:xfrm>
        </p:grpSpPr>
        <p:grpSp>
          <p:nvGrpSpPr>
            <p:cNvPr id="119" name="组合 118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121" name="圆角矩形 120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2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3" name="TextBox 47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05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0" name="TextBox 44"/>
            <p:cNvSpPr txBox="1"/>
            <p:nvPr/>
          </p:nvSpPr>
          <p:spPr>
            <a:xfrm>
              <a:off x="4331492" y="3714392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多线程加速扫描过程</a:t>
              </a:r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7254476" y="1763112"/>
            <a:ext cx="4101695" cy="599235"/>
            <a:chOff x="3710491" y="1059582"/>
            <a:chExt cx="4101695" cy="599235"/>
          </a:xfrm>
        </p:grpSpPr>
        <p:grpSp>
          <p:nvGrpSpPr>
            <p:cNvPr id="125" name="组合 124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27" name="圆角矩形 126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8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9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06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6" name="TextBox 32"/>
            <p:cNvSpPr txBox="1"/>
            <p:nvPr/>
          </p:nvSpPr>
          <p:spPr>
            <a:xfrm>
              <a:off x="4283635" y="1187793"/>
              <a:ext cx="32624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全磁盘扫描垃圾文件并清除</a:t>
              </a: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90F1598A-B178-481D-8E6B-4A5F38D956F4}"/>
              </a:ext>
            </a:extLst>
          </p:cNvPr>
          <p:cNvGrpSpPr/>
          <p:nvPr/>
        </p:nvGrpSpPr>
        <p:grpSpPr>
          <a:xfrm>
            <a:off x="7263888" y="2581096"/>
            <a:ext cx="4101695" cy="599235"/>
            <a:chOff x="3710491" y="1059582"/>
            <a:chExt cx="4101695" cy="599235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A755191F-112A-4858-A8ED-2779F1C5C57C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46" name="圆角矩形 126">
                <a:extLst>
                  <a:ext uri="{FF2B5EF4-FFF2-40B4-BE49-F238E27FC236}">
                    <a16:creationId xmlns:a16="http://schemas.microsoft.com/office/drawing/2014/main" id="{05A99FB4-792D-4428-BBFE-7DBF1C396C38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7" name="圆角矩形 113">
                <a:extLst>
                  <a:ext uri="{FF2B5EF4-FFF2-40B4-BE49-F238E27FC236}">
                    <a16:creationId xmlns:a16="http://schemas.microsoft.com/office/drawing/2014/main" id="{E439DC4E-4CC1-44A8-A25D-A77473A84179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8" name="TextBox 35">
                <a:extLst>
                  <a:ext uri="{FF2B5EF4-FFF2-40B4-BE49-F238E27FC236}">
                    <a16:creationId xmlns:a16="http://schemas.microsoft.com/office/drawing/2014/main" id="{37ED0DF6-58CA-495A-A6F1-0FE948914F16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07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5" name="TextBox 32">
              <a:extLst>
                <a:ext uri="{FF2B5EF4-FFF2-40B4-BE49-F238E27FC236}">
                  <a16:creationId xmlns:a16="http://schemas.microsoft.com/office/drawing/2014/main" id="{03316535-D7DE-4FEC-B6CA-50B995D4EF72}"/>
                </a:ext>
              </a:extLst>
            </p:cNvPr>
            <p:cNvSpPr txBox="1"/>
            <p:nvPr/>
          </p:nvSpPr>
          <p:spPr>
            <a:xfrm>
              <a:off x="4322079" y="1212894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按名称实现文件搜索</a:t>
              </a: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F1F1C1FD-F525-4B17-B83E-B4A840073E5A}"/>
              </a:ext>
            </a:extLst>
          </p:cNvPr>
          <p:cNvGrpSpPr/>
          <p:nvPr/>
        </p:nvGrpSpPr>
        <p:grpSpPr>
          <a:xfrm>
            <a:off x="7254475" y="3395126"/>
            <a:ext cx="4101695" cy="599235"/>
            <a:chOff x="3710491" y="1059582"/>
            <a:chExt cx="4101695" cy="599235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52CE821F-F390-4BCD-ADF8-55DD5DDA92D3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52" name="圆角矩形 126">
                <a:extLst>
                  <a:ext uri="{FF2B5EF4-FFF2-40B4-BE49-F238E27FC236}">
                    <a16:creationId xmlns:a16="http://schemas.microsoft.com/office/drawing/2014/main" id="{E6F7B533-33AE-4FA0-9268-E2B506147F53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3" name="圆角矩形 113">
                <a:extLst>
                  <a:ext uri="{FF2B5EF4-FFF2-40B4-BE49-F238E27FC236}">
                    <a16:creationId xmlns:a16="http://schemas.microsoft.com/office/drawing/2014/main" id="{5E664A1E-267D-45BE-947F-D95DD8F4A40E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4" name="TextBox 35">
                <a:extLst>
                  <a:ext uri="{FF2B5EF4-FFF2-40B4-BE49-F238E27FC236}">
                    <a16:creationId xmlns:a16="http://schemas.microsoft.com/office/drawing/2014/main" id="{8B1118BB-CFDA-4B59-A065-A4F83CDAD80B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08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1" name="TextBox 32">
              <a:extLst>
                <a:ext uri="{FF2B5EF4-FFF2-40B4-BE49-F238E27FC236}">
                  <a16:creationId xmlns:a16="http://schemas.microsoft.com/office/drawing/2014/main" id="{403CE376-2E38-4101-B2B2-7430C5A398F6}"/>
                </a:ext>
              </a:extLst>
            </p:cNvPr>
            <p:cNvSpPr txBox="1"/>
            <p:nvPr/>
          </p:nvSpPr>
          <p:spPr>
            <a:xfrm>
              <a:off x="4340905" y="1221129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搜索超大文件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052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551434" y="2672860"/>
            <a:ext cx="5220852" cy="570515"/>
          </a:xfrm>
          <a:prstGeom prst="rect">
            <a:avLst/>
          </a:prstGeom>
          <a:gradFill rotWithShape="1">
            <a:gsLst>
              <a:gs pos="20000">
                <a:sysClr val="window" lastClr="FFFFFF">
                  <a:alpha val="50000"/>
                </a:sysClr>
              </a:gs>
              <a:gs pos="100000">
                <a:srgbClr val="4F81BD">
                  <a:tint val="50000"/>
                  <a:shade val="100000"/>
                  <a:satMod val="350000"/>
                  <a:alpha val="0"/>
                </a:srgbClr>
              </a:gs>
            </a:gsLst>
            <a:lin ang="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91438" tIns="45719" rIns="91438" bIns="45719"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8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16" name="文本框 36"/>
          <p:cNvSpPr txBox="1"/>
          <p:nvPr/>
        </p:nvSpPr>
        <p:spPr>
          <a:xfrm>
            <a:off x="3414643" y="2755770"/>
            <a:ext cx="3711696" cy="46166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按名称实现文件搜索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5"/>
          <p:cNvSpPr txBox="1"/>
          <p:nvPr/>
        </p:nvSpPr>
        <p:spPr>
          <a:xfrm flipH="1">
            <a:off x="2583921" y="2197029"/>
            <a:ext cx="938338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>
            <a:spAutoFit/>
          </a:bodyPr>
          <a:lstStyle/>
          <a:p>
            <a:pPr defTabSz="457189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8000" b="1" dirty="0">
                <a:solidFill>
                  <a:srgbClr val="F79646">
                    <a:lumMod val="75000"/>
                  </a:srgbClr>
                </a:solidFill>
                <a:latin typeface="微软雅黑"/>
                <a:ea typeface="微软雅黑"/>
              </a:rPr>
              <a:t>7</a:t>
            </a:r>
            <a:endParaRPr kumimoji="1" lang="zh-CN" altLang="en-US" sz="8000" b="1" dirty="0">
              <a:solidFill>
                <a:srgbClr val="F79646">
                  <a:lumMod val="7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053090" y="3952802"/>
            <a:ext cx="3044496" cy="711977"/>
          </a:xfrm>
          <a:prstGeom prst="rect">
            <a:avLst/>
          </a:prstGeom>
          <a:solidFill>
            <a:sysClr val="window" lastClr="FFFFFF">
              <a:alpha val="51000"/>
            </a:sysClr>
          </a:solidFill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20" name="文本框 20"/>
          <p:cNvSpPr txBox="1"/>
          <p:nvPr/>
        </p:nvSpPr>
        <p:spPr>
          <a:xfrm>
            <a:off x="3053089" y="4150913"/>
            <a:ext cx="304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1.1 OS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模块的其他方法介绍</a:t>
            </a:r>
          </a:p>
        </p:txBody>
      </p:sp>
      <p:sp>
        <p:nvSpPr>
          <p:cNvPr id="18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5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1CA9080-6D96-4077-B546-FEDA989AE386}"/>
              </a:ext>
            </a:extLst>
          </p:cNvPr>
          <p:cNvSpPr/>
          <p:nvPr/>
        </p:nvSpPr>
        <p:spPr>
          <a:xfrm>
            <a:off x="3053089" y="4979368"/>
            <a:ext cx="3044495" cy="711977"/>
          </a:xfrm>
          <a:prstGeom prst="rect">
            <a:avLst/>
          </a:prstGeom>
          <a:solidFill>
            <a:sysClr val="window" lastClr="FFFFFF">
              <a:alpha val="51000"/>
            </a:sysClr>
          </a:solidFill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14" name="文本框 20">
            <a:extLst>
              <a:ext uri="{FF2B5EF4-FFF2-40B4-BE49-F238E27FC236}">
                <a16:creationId xmlns:a16="http://schemas.microsoft.com/office/drawing/2014/main" id="{E960557F-50B4-45BD-A668-6C8113AF4DFF}"/>
              </a:ext>
            </a:extLst>
          </p:cNvPr>
          <p:cNvSpPr txBox="1"/>
          <p:nvPr/>
        </p:nvSpPr>
        <p:spPr>
          <a:xfrm>
            <a:off x="3053090" y="5150690"/>
            <a:ext cx="285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代码演示</a:t>
            </a:r>
          </a:p>
        </p:txBody>
      </p:sp>
    </p:spTree>
    <p:extLst>
      <p:ext uri="{BB962C8B-B14F-4D97-AF65-F5344CB8AC3E}">
        <p14:creationId xmlns:p14="http://schemas.microsoft.com/office/powerpoint/2010/main" val="333713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801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102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  <p:bldP spid="19" grpId="0" animBg="1"/>
      <p:bldP spid="20" grpId="0"/>
      <p:bldP spid="13" grpId="0" animBg="1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1805524" y="2525079"/>
            <a:ext cx="2196442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3800" cap="all" spc="3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1.1</a:t>
            </a:r>
            <a:endParaRPr lang="zh-CN" altLang="en-US" sz="138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48"/>
          <p:cNvSpPr txBox="1"/>
          <p:nvPr/>
        </p:nvSpPr>
        <p:spPr>
          <a:xfrm>
            <a:off x="4083140" y="3294520"/>
            <a:ext cx="5935943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按名称实现文件搜索</a:t>
            </a:r>
            <a:endParaRPr lang="en-GB" altLang="zh-CN" sz="4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49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6" grpId="0"/>
      <p:bldP spid="1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4D93E6B-C425-4596-9BD6-6EA0A7185C76}"/>
              </a:ext>
            </a:extLst>
          </p:cNvPr>
          <p:cNvCxnSpPr/>
          <p:nvPr/>
        </p:nvCxnSpPr>
        <p:spPr>
          <a:xfrm>
            <a:off x="8757659" y="2072856"/>
            <a:ext cx="1" cy="36081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2738DB2-793E-4A4B-B38A-AAEA6E8FC0E7}"/>
              </a:ext>
            </a:extLst>
          </p:cNvPr>
          <p:cNvCxnSpPr/>
          <p:nvPr/>
        </p:nvCxnSpPr>
        <p:spPr>
          <a:xfrm>
            <a:off x="3956463" y="2072856"/>
            <a:ext cx="4268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041F8B7-DFE5-4C9D-91A3-56CCAA211727}"/>
              </a:ext>
            </a:extLst>
          </p:cNvPr>
          <p:cNvCxnSpPr>
            <a:cxnSpLocks/>
          </p:cNvCxnSpPr>
          <p:nvPr/>
        </p:nvCxnSpPr>
        <p:spPr>
          <a:xfrm>
            <a:off x="8250392" y="2072856"/>
            <a:ext cx="0" cy="1018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C975B629-4501-4A15-9EAB-991D5F4AC47B}"/>
              </a:ext>
            </a:extLst>
          </p:cNvPr>
          <p:cNvSpPr/>
          <p:nvPr/>
        </p:nvSpPr>
        <p:spPr>
          <a:xfrm>
            <a:off x="770226" y="2232904"/>
            <a:ext cx="7803780" cy="3288035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65" name="MH_Other_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17288" y="2687800"/>
            <a:ext cx="1481137" cy="1365250"/>
          </a:xfrm>
          <a:prstGeom prst="rect">
            <a:avLst/>
          </a:prstGeom>
          <a:solidFill>
            <a:srgbClr val="58BD9B">
              <a:alpha val="49000"/>
            </a:srgbClr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66" name="MH_Other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90352" y="1285412"/>
            <a:ext cx="1481138" cy="1363663"/>
          </a:xfrm>
          <a:prstGeom prst="rect">
            <a:avLst/>
          </a:prstGeom>
          <a:solidFill>
            <a:srgbClr val="58BD9B">
              <a:alpha val="49000"/>
            </a:srgbClr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67" name="MH_Picture_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17289" y="1289773"/>
            <a:ext cx="1481137" cy="1363663"/>
          </a:xfrm>
          <a:prstGeom prst="rect">
            <a:avLst/>
          </a:prstGeom>
          <a:solidFill>
            <a:srgbClr val="58BD9B"/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3200" dirty="0">
              <a:solidFill>
                <a:srgbClr val="FFFFFF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23095" y="3031745"/>
            <a:ext cx="7102110" cy="2159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2550" indent="-285750">
              <a:buFont typeface="Wingdings" panose="05000000000000000000" pitchFamily="2" charset="2"/>
              <a:buChar char="Ø"/>
            </a:pPr>
            <a:r>
              <a:rPr lang="en-US" altLang="zh-CN" sz="1800" kern="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os.getcwd</a:t>
            </a:r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：获取当前路径，在</a:t>
            </a:r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代码中比较常用。</a:t>
            </a:r>
            <a:endParaRPr lang="en-US" altLang="zh-CN" sz="1800" kern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2550" indent="-285750">
              <a:buFont typeface="Wingdings" panose="05000000000000000000" pitchFamily="2" charset="2"/>
              <a:buChar char="Ø"/>
            </a:pPr>
            <a:r>
              <a:rPr lang="en-US" altLang="zh-CN" sz="1800" kern="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os.listdir</a:t>
            </a:r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：列出当前目录下的所有文件和文件夹。</a:t>
            </a:r>
            <a:endParaRPr lang="en-US" altLang="zh-CN" sz="1800" kern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2550" indent="-285750">
              <a:buFont typeface="Wingdings" panose="05000000000000000000" pitchFamily="2" charset="2"/>
              <a:buChar char="Ø"/>
            </a:pPr>
            <a:r>
              <a:rPr lang="en-US" altLang="zh-CN" sz="1800" kern="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os.chdir</a:t>
            </a:r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：改变当前目录，到指定目录中。</a:t>
            </a:r>
            <a:endParaRPr lang="en-US" altLang="zh-CN" sz="1800" kern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2550" indent="-285750">
              <a:buFont typeface="Wingdings" panose="05000000000000000000" pitchFamily="2" charset="2"/>
              <a:buChar char="Ø"/>
            </a:pPr>
            <a:r>
              <a:rPr lang="en-US" altLang="zh-CN" sz="1800" kern="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os.path.isfile</a:t>
            </a:r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(path)</a:t>
            </a:r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：判断路径是否为文件。</a:t>
            </a:r>
            <a:endParaRPr lang="en-US" altLang="zh-CN" sz="1800" kern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2550" indent="-285750">
              <a:buFont typeface="Wingdings" panose="05000000000000000000" pitchFamily="2" charset="2"/>
              <a:buChar char="Ø"/>
            </a:pPr>
            <a:r>
              <a:rPr lang="en-US" altLang="zh-CN" sz="1800" kern="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os.path.isdir</a:t>
            </a:r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(path)</a:t>
            </a:r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：判断路径是否为目录。</a:t>
            </a:r>
            <a:endParaRPr lang="en-US" altLang="zh-CN" sz="1800" kern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2550" indent="-285750">
              <a:buFont typeface="Wingdings" panose="05000000000000000000" pitchFamily="2" charset="2"/>
              <a:buChar char="Ø"/>
            </a:pPr>
            <a:r>
              <a:rPr lang="en-US" altLang="zh-CN" sz="1800" kern="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os.path.split</a:t>
            </a:r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(path)</a:t>
            </a:r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：把路径分割成</a:t>
            </a:r>
            <a:r>
              <a:rPr lang="en-US" altLang="zh-CN" sz="1800" kern="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dirname</a:t>
            </a:r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 kern="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basename</a:t>
            </a:r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kern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6800" indent="226800">
              <a:spcBef>
                <a:spcPts val="1000"/>
              </a:spcBef>
            </a:pPr>
            <a:endParaRPr lang="zh-CN" altLang="en-US" sz="1800" kern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312492" y="1015016"/>
            <a:ext cx="4604132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409347" y="1087858"/>
            <a:ext cx="44614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OS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模块的其他方法介绍</a:t>
            </a:r>
          </a:p>
        </p:txBody>
      </p:sp>
    </p:spTree>
    <p:extLst>
      <p:ext uri="{BB962C8B-B14F-4D97-AF65-F5344CB8AC3E}">
        <p14:creationId xmlns:p14="http://schemas.microsoft.com/office/powerpoint/2010/main" val="319313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" grpId="0" animBg="1"/>
      <p:bldP spid="666" grpId="0" animBg="1"/>
      <p:bldP spid="66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1805524" y="2525079"/>
            <a:ext cx="2196442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3800" cap="all" spc="3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1.2</a:t>
            </a:r>
            <a:endParaRPr lang="zh-CN" altLang="en-US" sz="138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48"/>
          <p:cNvSpPr txBox="1"/>
          <p:nvPr/>
        </p:nvSpPr>
        <p:spPr>
          <a:xfrm>
            <a:off x="4083140" y="3294520"/>
            <a:ext cx="5935943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代码演示</a:t>
            </a:r>
          </a:p>
        </p:txBody>
      </p:sp>
    </p:spTree>
    <p:extLst>
      <p:ext uri="{BB962C8B-B14F-4D97-AF65-F5344CB8AC3E}">
        <p14:creationId xmlns:p14="http://schemas.microsoft.com/office/powerpoint/2010/main" val="2290286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6" grpId="0"/>
      <p:bldP spid="1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4D93E6B-C425-4596-9BD6-6EA0A7185C76}"/>
              </a:ext>
            </a:extLst>
          </p:cNvPr>
          <p:cNvCxnSpPr/>
          <p:nvPr/>
        </p:nvCxnSpPr>
        <p:spPr>
          <a:xfrm>
            <a:off x="8757659" y="2072856"/>
            <a:ext cx="1" cy="36081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2738DB2-793E-4A4B-B38A-AAEA6E8FC0E7}"/>
              </a:ext>
            </a:extLst>
          </p:cNvPr>
          <p:cNvCxnSpPr/>
          <p:nvPr/>
        </p:nvCxnSpPr>
        <p:spPr>
          <a:xfrm>
            <a:off x="3956463" y="2072856"/>
            <a:ext cx="4268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041F8B7-DFE5-4C9D-91A3-56CCAA211727}"/>
              </a:ext>
            </a:extLst>
          </p:cNvPr>
          <p:cNvCxnSpPr>
            <a:cxnSpLocks/>
          </p:cNvCxnSpPr>
          <p:nvPr/>
        </p:nvCxnSpPr>
        <p:spPr>
          <a:xfrm>
            <a:off x="8250392" y="2072856"/>
            <a:ext cx="0" cy="1018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C975B629-4501-4A15-9EAB-991D5F4AC47B}"/>
              </a:ext>
            </a:extLst>
          </p:cNvPr>
          <p:cNvSpPr/>
          <p:nvPr/>
        </p:nvSpPr>
        <p:spPr>
          <a:xfrm>
            <a:off x="770226" y="2232904"/>
            <a:ext cx="7803780" cy="3288035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65" name="MH_Other_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17288" y="2687800"/>
            <a:ext cx="1481137" cy="1365250"/>
          </a:xfrm>
          <a:prstGeom prst="rect">
            <a:avLst/>
          </a:prstGeom>
          <a:solidFill>
            <a:srgbClr val="58BD9B">
              <a:alpha val="49000"/>
            </a:srgbClr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66" name="MH_Other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90352" y="1285412"/>
            <a:ext cx="1481138" cy="1363663"/>
          </a:xfrm>
          <a:prstGeom prst="rect">
            <a:avLst/>
          </a:prstGeom>
          <a:solidFill>
            <a:srgbClr val="58BD9B">
              <a:alpha val="49000"/>
            </a:srgbClr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67" name="MH_Picture_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17289" y="1289773"/>
            <a:ext cx="1481137" cy="1363663"/>
          </a:xfrm>
          <a:prstGeom prst="rect">
            <a:avLst/>
          </a:prstGeom>
          <a:solidFill>
            <a:srgbClr val="58BD9B"/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3200" dirty="0">
              <a:solidFill>
                <a:srgbClr val="FFFFFF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23095" y="3031745"/>
            <a:ext cx="71021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6800" indent="226800">
              <a:spcBef>
                <a:spcPts val="1000"/>
              </a:spcBef>
            </a:pPr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为了测试代码，我们首先在</a:t>
            </a:r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/root/</a:t>
            </a:r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目录下的任意地方创建一个名为</a:t>
            </a:r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”test.txt”</a:t>
            </a:r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的文件。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2312492" y="1015016"/>
            <a:ext cx="2021383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409347" y="108785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代码演示</a:t>
            </a:r>
          </a:p>
        </p:txBody>
      </p:sp>
      <p:pic>
        <p:nvPicPr>
          <p:cNvPr id="5" name="图片 4" descr="屏幕剪辑">
            <a:extLst>
              <a:ext uri="{FF2B5EF4-FFF2-40B4-BE49-F238E27FC236}">
                <a16:creationId xmlns:a16="http://schemas.microsoft.com/office/drawing/2014/main" id="{A7F20482-C5FA-4096-A2CF-8098D4A48D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835" y="3775315"/>
            <a:ext cx="5873465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68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" grpId="0" animBg="1"/>
      <p:bldP spid="666" grpId="0" animBg="1"/>
      <p:bldP spid="66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4D93E6B-C425-4596-9BD6-6EA0A7185C76}"/>
              </a:ext>
            </a:extLst>
          </p:cNvPr>
          <p:cNvCxnSpPr/>
          <p:nvPr/>
        </p:nvCxnSpPr>
        <p:spPr>
          <a:xfrm>
            <a:off x="8757659" y="2072856"/>
            <a:ext cx="1" cy="36081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2738DB2-793E-4A4B-B38A-AAEA6E8FC0E7}"/>
              </a:ext>
            </a:extLst>
          </p:cNvPr>
          <p:cNvCxnSpPr/>
          <p:nvPr/>
        </p:nvCxnSpPr>
        <p:spPr>
          <a:xfrm>
            <a:off x="3956463" y="2072856"/>
            <a:ext cx="4268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041F8B7-DFE5-4C9D-91A3-56CCAA211727}"/>
              </a:ext>
            </a:extLst>
          </p:cNvPr>
          <p:cNvCxnSpPr>
            <a:cxnSpLocks/>
          </p:cNvCxnSpPr>
          <p:nvPr/>
        </p:nvCxnSpPr>
        <p:spPr>
          <a:xfrm>
            <a:off x="8250392" y="2072856"/>
            <a:ext cx="0" cy="1018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C975B629-4501-4A15-9EAB-991D5F4AC47B}"/>
              </a:ext>
            </a:extLst>
          </p:cNvPr>
          <p:cNvSpPr/>
          <p:nvPr/>
        </p:nvSpPr>
        <p:spPr>
          <a:xfrm>
            <a:off x="770226" y="2232904"/>
            <a:ext cx="7803780" cy="3288035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65" name="MH_Other_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17288" y="2687800"/>
            <a:ext cx="1481137" cy="1365250"/>
          </a:xfrm>
          <a:prstGeom prst="rect">
            <a:avLst/>
          </a:prstGeom>
          <a:solidFill>
            <a:srgbClr val="58BD9B">
              <a:alpha val="49000"/>
            </a:srgbClr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66" name="MH_Other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90352" y="1285412"/>
            <a:ext cx="1481138" cy="1363663"/>
          </a:xfrm>
          <a:prstGeom prst="rect">
            <a:avLst/>
          </a:prstGeom>
          <a:solidFill>
            <a:srgbClr val="58BD9B">
              <a:alpha val="49000"/>
            </a:srgbClr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67" name="MH_Picture_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17289" y="1289773"/>
            <a:ext cx="1481137" cy="1363663"/>
          </a:xfrm>
          <a:prstGeom prst="rect">
            <a:avLst/>
          </a:prstGeom>
          <a:solidFill>
            <a:srgbClr val="58BD9B"/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3200" dirty="0">
              <a:solidFill>
                <a:srgbClr val="FFFFFF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312492" y="1015016"/>
            <a:ext cx="2069008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409347" y="108785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代码演示</a:t>
            </a:r>
          </a:p>
        </p:txBody>
      </p:sp>
      <p:pic>
        <p:nvPicPr>
          <p:cNvPr id="3" name="图片 2" descr="屏幕剪辑">
            <a:extLst>
              <a:ext uri="{FF2B5EF4-FFF2-40B4-BE49-F238E27FC236}">
                <a16:creationId xmlns:a16="http://schemas.microsoft.com/office/drawing/2014/main" id="{84D68669-261C-4F44-A2D0-2425EB862E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792" y="2375637"/>
            <a:ext cx="6631007" cy="28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17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" grpId="0" animBg="1"/>
      <p:bldP spid="666" grpId="0" animBg="1"/>
      <p:bldP spid="66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4D93E6B-C425-4596-9BD6-6EA0A7185C76}"/>
              </a:ext>
            </a:extLst>
          </p:cNvPr>
          <p:cNvCxnSpPr/>
          <p:nvPr/>
        </p:nvCxnSpPr>
        <p:spPr>
          <a:xfrm>
            <a:off x="8757659" y="2072856"/>
            <a:ext cx="1" cy="36081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2738DB2-793E-4A4B-B38A-AAEA6E8FC0E7}"/>
              </a:ext>
            </a:extLst>
          </p:cNvPr>
          <p:cNvCxnSpPr/>
          <p:nvPr/>
        </p:nvCxnSpPr>
        <p:spPr>
          <a:xfrm>
            <a:off x="3956463" y="2072856"/>
            <a:ext cx="4268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041F8B7-DFE5-4C9D-91A3-56CCAA211727}"/>
              </a:ext>
            </a:extLst>
          </p:cNvPr>
          <p:cNvCxnSpPr>
            <a:cxnSpLocks/>
          </p:cNvCxnSpPr>
          <p:nvPr/>
        </p:nvCxnSpPr>
        <p:spPr>
          <a:xfrm>
            <a:off x="8250392" y="2072856"/>
            <a:ext cx="0" cy="1018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C975B629-4501-4A15-9EAB-991D5F4AC47B}"/>
              </a:ext>
            </a:extLst>
          </p:cNvPr>
          <p:cNvSpPr/>
          <p:nvPr/>
        </p:nvSpPr>
        <p:spPr>
          <a:xfrm>
            <a:off x="770226" y="2232904"/>
            <a:ext cx="7803780" cy="3288035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65" name="MH_Other_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17288" y="2687800"/>
            <a:ext cx="1481137" cy="1365250"/>
          </a:xfrm>
          <a:prstGeom prst="rect">
            <a:avLst/>
          </a:prstGeom>
          <a:solidFill>
            <a:srgbClr val="58BD9B">
              <a:alpha val="49000"/>
            </a:srgbClr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66" name="MH_Other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90352" y="1285412"/>
            <a:ext cx="1481138" cy="1363663"/>
          </a:xfrm>
          <a:prstGeom prst="rect">
            <a:avLst/>
          </a:prstGeom>
          <a:solidFill>
            <a:srgbClr val="58BD9B">
              <a:alpha val="49000"/>
            </a:srgbClr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67" name="MH_Picture_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17289" y="1289773"/>
            <a:ext cx="1481137" cy="1363663"/>
          </a:xfrm>
          <a:prstGeom prst="rect">
            <a:avLst/>
          </a:prstGeom>
          <a:solidFill>
            <a:srgbClr val="58BD9B"/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3200" dirty="0">
              <a:solidFill>
                <a:srgbClr val="FFFFFF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312492" y="1015016"/>
            <a:ext cx="2069008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409347" y="108785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代码演示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47C634A-6950-4707-836D-C5E6ABB297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612" y="2905919"/>
            <a:ext cx="64770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698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" grpId="0" animBg="1"/>
      <p:bldP spid="666" grpId="0" animBg="1"/>
      <p:bldP spid="66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Other"/>
  <p:tag name="MH_ORDER" val="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Other"/>
  <p:tag name="MH_ORDER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Other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Picture"/>
  <p:tag name="MH_ORDER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Picture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Other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Other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Picture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Other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Other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Picture"/>
  <p:tag name="MH_ORDER" val="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2615</TotalTime>
  <Words>215</Words>
  <Application>Microsoft Office PowerPoint</Application>
  <PresentationFormat>自定义</PresentationFormat>
  <Paragraphs>38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方正正大黑简体</vt:lpstr>
      <vt:lpstr>宋体</vt:lpstr>
      <vt:lpstr>微软雅黑</vt:lpstr>
      <vt:lpstr>Arial</vt:lpstr>
      <vt:lpstr>Calibri</vt:lpstr>
      <vt:lpstr>Calibri Light</vt:lpstr>
      <vt:lpstr>Century Gothic</vt:lpstr>
      <vt:lpstr>Impact</vt:lpstr>
      <vt:lpstr>Wingdings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SQ</dc:creator>
  <cp:lastModifiedBy>莫宇剑</cp:lastModifiedBy>
  <cp:revision>262</cp:revision>
  <dcterms:created xsi:type="dcterms:W3CDTF">2017-06-05T01:21:00Z</dcterms:created>
  <dcterms:modified xsi:type="dcterms:W3CDTF">2017-12-11T06:00:15Z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