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18" r:id="rId4"/>
    <p:sldId id="319" r:id="rId5"/>
    <p:sldId id="269" r:id="rId6"/>
    <p:sldId id="295" r:id="rId7"/>
    <p:sldId id="326" r:id="rId8"/>
    <p:sldId id="324" r:id="rId9"/>
    <p:sldId id="325" r:id="rId10"/>
    <p:sldId id="276" r:id="rId11"/>
    <p:sldId id="321" r:id="rId12"/>
    <p:sldId id="320" r:id="rId13"/>
    <p:sldId id="322" r:id="rId14"/>
    <p:sldId id="257" r:id="rId15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莫宇剑" userId="6be7dba0f1655444" providerId="LiveId" clId="{FA93C146-8472-46A9-9E2E-05417E94E23A}"/>
    <pc:docChg chg="undo custSel addSld delSld modSld sldOrd">
      <pc:chgData name="莫宇剑" userId="6be7dba0f1655444" providerId="LiveId" clId="{FA93C146-8472-46A9-9E2E-05417E94E23A}" dt="2017-12-08T15:21:53.541" v="2236" actId="1076"/>
      <pc:docMkLst>
        <pc:docMk/>
      </pc:docMkLst>
      <pc:sldChg chg="modSp">
        <pc:chgData name="莫宇剑" userId="6be7dba0f1655444" providerId="LiveId" clId="{FA93C146-8472-46A9-9E2E-05417E94E23A}" dt="2017-12-08T13:23:36.171" v="18" actId="1076"/>
        <pc:sldMkLst>
          <pc:docMk/>
          <pc:sldMk cId="0" sldId="256"/>
        </pc:sldMkLst>
        <pc:spChg chg="mod">
          <ac:chgData name="莫宇剑" userId="6be7dba0f1655444" providerId="LiveId" clId="{FA93C146-8472-46A9-9E2E-05417E94E23A}" dt="2017-12-08T13:23:36.171" v="18" actId="1076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莫宇剑" userId="6be7dba0f1655444" providerId="LiveId" clId="{FA93C146-8472-46A9-9E2E-05417E94E23A}" dt="2017-12-08T14:24:37.538" v="101" actId="1076"/>
        <pc:sldMkLst>
          <pc:docMk/>
          <pc:sldMk cId="261493391" sldId="269"/>
        </pc:sldMkLst>
        <pc:spChg chg="mod">
          <ac:chgData name="莫宇剑" userId="6be7dba0f1655444" providerId="LiveId" clId="{FA93C146-8472-46A9-9E2E-05417E94E23A}" dt="2017-12-08T14:24:37.538" v="101" actId="1076"/>
          <ac:spMkLst>
            <pc:docMk/>
            <pc:sldMk cId="261493391" sldId="269"/>
            <ac:spMk id="16" creationId="{00000000-0000-0000-0000-000000000000}"/>
          </ac:spMkLst>
        </pc:spChg>
      </pc:sldChg>
      <pc:sldChg chg="modSp">
        <pc:chgData name="莫宇剑" userId="6be7dba0f1655444" providerId="LiveId" clId="{FA93C146-8472-46A9-9E2E-05417E94E23A}" dt="2017-12-08T14:29:21.086" v="251" actId="1076"/>
        <pc:sldMkLst>
          <pc:docMk/>
          <pc:sldMk cId="3193133864" sldId="295"/>
        </pc:sldMkLst>
        <pc:spChg chg="mod">
          <ac:chgData name="莫宇剑" userId="6be7dba0f1655444" providerId="LiveId" clId="{FA93C146-8472-46A9-9E2E-05417E94E23A}" dt="2017-12-08T14:29:21.086" v="251" actId="1076"/>
          <ac:spMkLst>
            <pc:docMk/>
            <pc:sldMk cId="3193133864" sldId="295"/>
            <ac:spMk id="16" creationId="{00000000-0000-0000-0000-000000000000}"/>
          </ac:spMkLst>
        </pc:spChg>
        <pc:spChg chg="mod">
          <ac:chgData name="莫宇剑" userId="6be7dba0f1655444" providerId="LiveId" clId="{FA93C146-8472-46A9-9E2E-05417E94E23A}" dt="2017-12-08T14:26:34.905" v="141" actId="14100"/>
          <ac:spMkLst>
            <pc:docMk/>
            <pc:sldMk cId="3193133864" sldId="295"/>
            <ac:spMk id="17" creationId="{00000000-0000-0000-0000-000000000000}"/>
          </ac:spMkLst>
        </pc:spChg>
        <pc:spChg chg="mod">
          <ac:chgData name="莫宇剑" userId="6be7dba0f1655444" providerId="LiveId" clId="{FA93C146-8472-46A9-9E2E-05417E94E23A}" dt="2017-12-08T14:26:31.767" v="140" actId="1076"/>
          <ac:spMkLst>
            <pc:docMk/>
            <pc:sldMk cId="3193133864" sldId="295"/>
            <ac:spMk id="20" creationId="{00000000-0000-0000-0000-000000000000}"/>
          </ac:spMkLst>
        </pc:spChg>
      </pc:sldChg>
      <pc:sldChg chg="modSp">
        <pc:chgData name="莫宇剑" userId="6be7dba0f1655444" providerId="LiveId" clId="{FA93C146-8472-46A9-9E2E-05417E94E23A}" dt="2017-12-08T14:19:28.500" v="64" actId="1076"/>
        <pc:sldMkLst>
          <pc:docMk/>
          <pc:sldMk cId="3500520225" sldId="318"/>
        </pc:sldMkLst>
        <pc:spChg chg="mod">
          <ac:chgData name="莫宇剑" userId="6be7dba0f1655444" providerId="LiveId" clId="{FA93C146-8472-46A9-9E2E-05417E94E23A}" dt="2017-12-08T14:19:22.844" v="63" actId="1076"/>
          <ac:spMkLst>
            <pc:docMk/>
            <pc:sldMk cId="3500520225" sldId="318"/>
            <ac:spMk id="54" creationId="{8B1118BB-CFDA-4B59-A065-A4F83CDAD80B}"/>
          </ac:spMkLst>
        </pc:spChg>
        <pc:spChg chg="mod">
          <ac:chgData name="莫宇剑" userId="6be7dba0f1655444" providerId="LiveId" clId="{FA93C146-8472-46A9-9E2E-05417E94E23A}" dt="2017-12-08T14:19:28.500" v="64" actId="1076"/>
          <ac:spMkLst>
            <pc:docMk/>
            <pc:sldMk cId="3500520225" sldId="318"/>
            <ac:spMk id="94" creationId="{00000000-0000-0000-0000-000000000000}"/>
          </ac:spMkLst>
        </pc:spChg>
      </pc:sldChg>
      <pc:sldChg chg="modSp modAnim">
        <pc:chgData name="莫宇剑" userId="6be7dba0f1655444" providerId="LiveId" clId="{FA93C146-8472-46A9-9E2E-05417E94E23A}" dt="2017-12-08T14:26:23.928" v="121" actId="1076"/>
        <pc:sldMkLst>
          <pc:docMk/>
          <pc:sldMk cId="3337135233" sldId="319"/>
        </pc:sldMkLst>
        <pc:spChg chg="mod">
          <ac:chgData name="莫宇剑" userId="6be7dba0f1655444" providerId="LiveId" clId="{FA93C146-8472-46A9-9E2E-05417E94E23A}" dt="2017-12-08T13:23:51.373" v="62" actId="1076"/>
          <ac:spMkLst>
            <pc:docMk/>
            <pc:sldMk cId="3337135233" sldId="319"/>
            <ac:spMk id="16" creationId="{00000000-0000-0000-0000-000000000000}"/>
          </ac:spMkLst>
        </pc:spChg>
        <pc:spChg chg="mod">
          <ac:chgData name="莫宇剑" userId="6be7dba0f1655444" providerId="LiveId" clId="{FA93C146-8472-46A9-9E2E-05417E94E23A}" dt="2017-12-08T13:23:43.507" v="21" actId="1076"/>
          <ac:spMkLst>
            <pc:docMk/>
            <pc:sldMk cId="3337135233" sldId="319"/>
            <ac:spMk id="17" creationId="{00000000-0000-0000-0000-000000000000}"/>
          </ac:spMkLst>
        </pc:spChg>
        <pc:spChg chg="mod">
          <ac:chgData name="莫宇剑" userId="6be7dba0f1655444" providerId="LiveId" clId="{FA93C146-8472-46A9-9E2E-05417E94E23A}" dt="2017-12-08T14:26:23.928" v="121" actId="1076"/>
          <ac:spMkLst>
            <pc:docMk/>
            <pc:sldMk cId="3337135233" sldId="319"/>
            <ac:spMk id="20" creationId="{00000000-0000-0000-0000-000000000000}"/>
          </ac:spMkLst>
        </pc:spChg>
      </pc:sldChg>
      <pc:sldChg chg="addSp delSp modSp">
        <pc:chgData name="莫宇剑" userId="6be7dba0f1655444" providerId="LiveId" clId="{FA93C146-8472-46A9-9E2E-05417E94E23A}" dt="2017-12-08T15:20:45.108" v="2231" actId="14100"/>
        <pc:sldMkLst>
          <pc:docMk/>
          <pc:sldMk cId="2330175148" sldId="320"/>
        </pc:sldMkLst>
        <pc:spChg chg="mod">
          <ac:chgData name="莫宇剑" userId="6be7dba0f1655444" providerId="LiveId" clId="{FA93C146-8472-46A9-9E2E-05417E94E23A}" dt="2017-12-08T15:20:45.108" v="2231" actId="14100"/>
          <ac:spMkLst>
            <pc:docMk/>
            <pc:sldMk cId="2330175148" sldId="320"/>
            <ac:spMk id="14" creationId="{C975B629-4501-4A15-9EAB-991D5F4AC47B}"/>
          </ac:spMkLst>
        </pc:spChg>
        <pc:picChg chg="del">
          <ac:chgData name="莫宇剑" userId="6be7dba0f1655444" providerId="LiveId" clId="{FA93C146-8472-46A9-9E2E-05417E94E23A}" dt="2017-12-08T15:05:04.425" v="2221" actId="478"/>
          <ac:picMkLst>
            <pc:docMk/>
            <pc:sldMk cId="2330175148" sldId="320"/>
            <ac:picMk id="3" creationId="{84D68669-261C-4F44-A2D0-2425EB862E9C}"/>
          </ac:picMkLst>
        </pc:picChg>
        <pc:picChg chg="add mod">
          <ac:chgData name="莫宇剑" userId="6be7dba0f1655444" providerId="LiveId" clId="{FA93C146-8472-46A9-9E2E-05417E94E23A}" dt="2017-12-08T15:20:37.892" v="2230" actId="14100"/>
          <ac:picMkLst>
            <pc:docMk/>
            <pc:sldMk cId="2330175148" sldId="320"/>
            <ac:picMk id="4" creationId="{1B640ADD-47DC-42BB-BAFF-D2C0BA45D8B5}"/>
          </ac:picMkLst>
        </pc:picChg>
      </pc:sldChg>
      <pc:sldChg chg="addSp delSp modSp">
        <pc:chgData name="莫宇剑" userId="6be7dba0f1655444" providerId="LiveId" clId="{FA93C146-8472-46A9-9E2E-05417E94E23A}" dt="2017-12-08T15:19:43.516" v="2227" actId="14100"/>
        <pc:sldMkLst>
          <pc:docMk/>
          <pc:sldMk cId="3740684112" sldId="321"/>
        </pc:sldMkLst>
        <pc:spChg chg="mod">
          <ac:chgData name="莫宇剑" userId="6be7dba0f1655444" providerId="LiveId" clId="{FA93C146-8472-46A9-9E2E-05417E94E23A}" dt="2017-12-08T14:59:00.730" v="2214" actId="20577"/>
          <ac:spMkLst>
            <pc:docMk/>
            <pc:sldMk cId="3740684112" sldId="321"/>
            <ac:spMk id="16" creationId="{00000000-0000-0000-0000-000000000000}"/>
          </ac:spMkLst>
        </pc:spChg>
        <pc:picChg chg="add del mod">
          <ac:chgData name="莫宇剑" userId="6be7dba0f1655444" providerId="LiveId" clId="{FA93C146-8472-46A9-9E2E-05417E94E23A}" dt="2017-12-08T15:18:28.183" v="2222" actId="478"/>
          <ac:picMkLst>
            <pc:docMk/>
            <pc:sldMk cId="3740684112" sldId="321"/>
            <ac:picMk id="3" creationId="{3820C98C-4CFD-4027-A721-F1E2919CA9B4}"/>
          </ac:picMkLst>
        </pc:picChg>
        <pc:picChg chg="del">
          <ac:chgData name="莫宇剑" userId="6be7dba0f1655444" providerId="LiveId" clId="{FA93C146-8472-46A9-9E2E-05417E94E23A}" dt="2017-12-08T15:00:22.616" v="2215" actId="478"/>
          <ac:picMkLst>
            <pc:docMk/>
            <pc:sldMk cId="3740684112" sldId="321"/>
            <ac:picMk id="5" creationId="{A7F20482-C5FA-4096-A2CF-8098D4A48D29}"/>
          </ac:picMkLst>
        </pc:picChg>
        <pc:picChg chg="add del mod">
          <ac:chgData name="莫宇剑" userId="6be7dba0f1655444" providerId="LiveId" clId="{FA93C146-8472-46A9-9E2E-05417E94E23A}" dt="2017-12-08T15:19:24.744" v="2224" actId="931"/>
          <ac:picMkLst>
            <pc:docMk/>
            <pc:sldMk cId="3740684112" sldId="321"/>
            <ac:picMk id="6" creationId="{F534FFC2-8689-4E8B-A77D-9A3B1B6CFFEF}"/>
          </ac:picMkLst>
        </pc:picChg>
        <pc:picChg chg="add mod">
          <ac:chgData name="莫宇剑" userId="6be7dba0f1655444" providerId="LiveId" clId="{FA93C146-8472-46A9-9E2E-05417E94E23A}" dt="2017-12-08T15:19:43.516" v="2227" actId="14100"/>
          <ac:picMkLst>
            <pc:docMk/>
            <pc:sldMk cId="3740684112" sldId="321"/>
            <ac:picMk id="8" creationId="{0B34B745-A017-4B06-B3DC-586597BEFA68}"/>
          </ac:picMkLst>
        </pc:picChg>
      </pc:sldChg>
      <pc:sldChg chg="addSp delSp modSp">
        <pc:chgData name="莫宇剑" userId="6be7dba0f1655444" providerId="LiveId" clId="{FA93C146-8472-46A9-9E2E-05417E94E23A}" dt="2017-12-08T15:21:53.541" v="2236" actId="1076"/>
        <pc:sldMkLst>
          <pc:docMk/>
          <pc:sldMk cId="3147698550" sldId="322"/>
        </pc:sldMkLst>
        <pc:picChg chg="add mod">
          <ac:chgData name="莫宇剑" userId="6be7dba0f1655444" providerId="LiveId" clId="{FA93C146-8472-46A9-9E2E-05417E94E23A}" dt="2017-12-08T15:21:53.541" v="2236" actId="1076"/>
          <ac:picMkLst>
            <pc:docMk/>
            <pc:sldMk cId="3147698550" sldId="322"/>
            <ac:picMk id="3" creationId="{D8535B62-F33D-4E5D-B913-348D39FD5A99}"/>
          </ac:picMkLst>
        </pc:picChg>
        <pc:picChg chg="del">
          <ac:chgData name="莫宇剑" userId="6be7dba0f1655444" providerId="LiveId" clId="{FA93C146-8472-46A9-9E2E-05417E94E23A}" dt="2017-12-08T15:21:36.839" v="2232" actId="478"/>
          <ac:picMkLst>
            <pc:docMk/>
            <pc:sldMk cId="3147698550" sldId="322"/>
            <ac:picMk id="6" creationId="{747C634A-6950-4707-836D-C5E6ABB297A6}"/>
          </ac:picMkLst>
        </pc:picChg>
      </pc:sldChg>
      <pc:sldChg chg="modSp add del">
        <pc:chgData name="莫宇剑" userId="6be7dba0f1655444" providerId="LiveId" clId="{FA93C146-8472-46A9-9E2E-05417E94E23A}" dt="2017-12-08T14:55:48.711" v="2161" actId="2696"/>
        <pc:sldMkLst>
          <pc:docMk/>
          <pc:sldMk cId="3761607266" sldId="323"/>
        </pc:sldMkLst>
        <pc:spChg chg="mod">
          <ac:chgData name="莫宇剑" userId="6be7dba0f1655444" providerId="LiveId" clId="{FA93C146-8472-46A9-9E2E-05417E94E23A}" dt="2017-12-08T14:54:26.240" v="2044" actId="2696"/>
          <ac:spMkLst>
            <pc:docMk/>
            <pc:sldMk cId="3761607266" sldId="323"/>
            <ac:spMk id="16" creationId="{00000000-0000-0000-0000-000000000000}"/>
          </ac:spMkLst>
        </pc:spChg>
        <pc:spChg chg="mod">
          <ac:chgData name="莫宇剑" userId="6be7dba0f1655444" providerId="LiveId" clId="{FA93C146-8472-46A9-9E2E-05417E94E23A}" dt="2017-12-08T14:46:02.847" v="1156" actId="14100"/>
          <ac:spMkLst>
            <pc:docMk/>
            <pc:sldMk cId="3761607266" sldId="323"/>
            <ac:spMk id="17" creationId="{00000000-0000-0000-0000-000000000000}"/>
          </ac:spMkLst>
        </pc:spChg>
        <pc:spChg chg="mod">
          <ac:chgData name="莫宇剑" userId="6be7dba0f1655444" providerId="LiveId" clId="{FA93C146-8472-46A9-9E2E-05417E94E23A}" dt="2017-12-08T14:45:59.129" v="1155" actId="2696"/>
          <ac:spMkLst>
            <pc:docMk/>
            <pc:sldMk cId="3761607266" sldId="323"/>
            <ac:spMk id="20" creationId="{00000000-0000-0000-0000-000000000000}"/>
          </ac:spMkLst>
        </pc:spChg>
      </pc:sldChg>
      <pc:sldChg chg="addSp delSp modSp add">
        <pc:chgData name="莫宇剑" userId="6be7dba0f1655444" providerId="LiveId" clId="{FA93C146-8472-46A9-9E2E-05417E94E23A}" dt="2017-12-08T14:55:00.056" v="2151" actId="20577"/>
        <pc:sldMkLst>
          <pc:docMk/>
          <pc:sldMk cId="1832833805" sldId="324"/>
        </pc:sldMkLst>
        <pc:spChg chg="add del">
          <ac:chgData name="莫宇剑" userId="6be7dba0f1655444" providerId="LiveId" clId="{FA93C146-8472-46A9-9E2E-05417E94E23A}" dt="2017-12-08T14:43:49.043" v="862" actId="20577"/>
          <ac:spMkLst>
            <pc:docMk/>
            <pc:sldMk cId="1832833805" sldId="324"/>
            <ac:spMk id="2" creationId="{F22D9748-530F-48E0-980E-BD742206ACFB}"/>
          </ac:spMkLst>
        </pc:spChg>
        <pc:spChg chg="add del">
          <ac:chgData name="莫宇剑" userId="6be7dba0f1655444" providerId="LiveId" clId="{FA93C146-8472-46A9-9E2E-05417E94E23A}" dt="2017-12-08T14:43:52.674" v="864" actId="20577"/>
          <ac:spMkLst>
            <pc:docMk/>
            <pc:sldMk cId="1832833805" sldId="324"/>
            <ac:spMk id="3" creationId="{85F0B4F4-365C-48FD-B06C-8EF74D32078A}"/>
          </ac:spMkLst>
        </pc:spChg>
        <pc:spChg chg="mod">
          <ac:chgData name="莫宇剑" userId="6be7dba0f1655444" providerId="LiveId" clId="{FA93C146-8472-46A9-9E2E-05417E94E23A}" dt="2017-12-08T14:55:00.056" v="2151" actId="20577"/>
          <ac:spMkLst>
            <pc:docMk/>
            <pc:sldMk cId="1832833805" sldId="324"/>
            <ac:spMk id="16" creationId="{00000000-0000-0000-0000-000000000000}"/>
          </ac:spMkLst>
        </pc:spChg>
      </pc:sldChg>
      <pc:sldChg chg="add del">
        <pc:chgData name="莫宇剑" userId="6be7dba0f1655444" providerId="LiveId" clId="{FA93C146-8472-46A9-9E2E-05417E94E23A}" dt="2017-12-08T14:46:36.425" v="1158" actId="2696"/>
        <pc:sldMkLst>
          <pc:docMk/>
          <pc:sldMk cId="1123526585" sldId="325"/>
        </pc:sldMkLst>
      </pc:sldChg>
      <pc:sldChg chg="modSp add">
        <pc:chgData name="莫宇剑" userId="6be7dba0f1655444" providerId="LiveId" clId="{FA93C146-8472-46A9-9E2E-05417E94E23A}" dt="2017-12-08T14:55:45.738" v="2160" actId="20577"/>
        <pc:sldMkLst>
          <pc:docMk/>
          <pc:sldMk cId="3270667146" sldId="325"/>
        </pc:sldMkLst>
        <pc:spChg chg="mod">
          <ac:chgData name="莫宇剑" userId="6be7dba0f1655444" providerId="LiveId" clId="{FA93C146-8472-46A9-9E2E-05417E94E23A}" dt="2017-12-08T14:55:45.738" v="2160" actId="20577"/>
          <ac:spMkLst>
            <pc:docMk/>
            <pc:sldMk cId="3270667146" sldId="325"/>
            <ac:spMk id="16" creationId="{00000000-0000-0000-0000-000000000000}"/>
          </ac:spMkLst>
        </pc:spChg>
      </pc:sldChg>
      <pc:sldChg chg="modSp add ord">
        <pc:chgData name="莫宇剑" userId="6be7dba0f1655444" providerId="LiveId" clId="{FA93C146-8472-46A9-9E2E-05417E94E23A}" dt="2017-12-08T14:57:57.408" v="2166" actId="1076"/>
        <pc:sldMkLst>
          <pc:docMk/>
          <pc:sldMk cId="481344783" sldId="326"/>
        </pc:sldMkLst>
        <pc:spChg chg="mod">
          <ac:chgData name="莫宇剑" userId="6be7dba0f1655444" providerId="LiveId" clId="{FA93C146-8472-46A9-9E2E-05417E94E23A}" dt="2017-12-08T14:57:57.408" v="2166" actId="1076"/>
          <ac:spMkLst>
            <pc:docMk/>
            <pc:sldMk cId="481344783" sldId="326"/>
            <ac:spMk id="16" creationId="{00000000-0000-0000-0000-000000000000}"/>
          </ac:spMkLst>
        </pc:spChg>
      </pc:sldChg>
    </pc:docChg>
  </pc:docChgLst>
  <pc:docChgLst>
    <pc:chgData name="莫宇剑" userId="6be7dba0f1655444" providerId="LiveId" clId="{4E6BCF80-DACF-4140-ACBE-2A9C16739FE3}"/>
    <pc:docChg chg="undo custSel addSld delSld modSld">
      <pc:chgData name="莫宇剑" userId="6be7dba0f1655444" providerId="LiveId" clId="{4E6BCF80-DACF-4140-ACBE-2A9C16739FE3}" dt="2017-12-08T13:10:09.120" v="621" actId="1076"/>
      <pc:docMkLst>
        <pc:docMk/>
      </pc:docMkLst>
      <pc:sldChg chg="modSp">
        <pc:chgData name="莫宇剑" userId="6be7dba0f1655444" providerId="LiveId" clId="{4E6BCF80-DACF-4140-ACBE-2A9C16739FE3}" dt="2017-12-08T12:13:23.330" v="39" actId="1076"/>
        <pc:sldMkLst>
          <pc:docMk/>
          <pc:sldMk cId="0" sldId="256"/>
        </pc:sldMkLst>
        <pc:spChg chg="mod">
          <ac:chgData name="莫宇剑" userId="6be7dba0f1655444" providerId="LiveId" clId="{4E6BCF80-DACF-4140-ACBE-2A9C16739FE3}" dt="2017-12-08T12:13:23.330" v="39" actId="1076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莫宇剑" userId="6be7dba0f1655444" providerId="LiveId" clId="{4E6BCF80-DACF-4140-ACBE-2A9C16739FE3}" dt="2017-12-08T12:15:53.211" v="201" actId="1076"/>
        <pc:sldMkLst>
          <pc:docMk/>
          <pc:sldMk cId="261493391" sldId="269"/>
        </pc:sldMkLst>
        <pc:spChg chg="mod">
          <ac:chgData name="莫宇剑" userId="6be7dba0f1655444" providerId="LiveId" clId="{4E6BCF80-DACF-4140-ACBE-2A9C16739FE3}" dt="2017-12-08T12:15:53.211" v="201" actId="1076"/>
          <ac:spMkLst>
            <pc:docMk/>
            <pc:sldMk cId="261493391" sldId="269"/>
            <ac:spMk id="16" creationId="{00000000-0000-0000-0000-000000000000}"/>
          </ac:spMkLst>
        </pc:spChg>
      </pc:sldChg>
      <pc:sldChg chg="modSp">
        <pc:chgData name="莫宇剑" userId="6be7dba0f1655444" providerId="LiveId" clId="{4E6BCF80-DACF-4140-ACBE-2A9C16739FE3}" dt="2017-12-08T12:51:57.936" v="317" actId="1076"/>
        <pc:sldMkLst>
          <pc:docMk/>
          <pc:sldMk cId="2290286017" sldId="276"/>
        </pc:sldMkLst>
        <pc:spChg chg="mod">
          <ac:chgData name="莫宇剑" userId="6be7dba0f1655444" providerId="LiveId" clId="{4E6BCF80-DACF-4140-ACBE-2A9C16739FE3}" dt="2017-12-08T12:51:57.936" v="317" actId="1076"/>
          <ac:spMkLst>
            <pc:docMk/>
            <pc:sldMk cId="2290286017" sldId="276"/>
            <ac:spMk id="16" creationId="{00000000-0000-0000-0000-000000000000}"/>
          </ac:spMkLst>
        </pc:spChg>
      </pc:sldChg>
      <pc:sldChg chg="modSp del">
        <pc:chgData name="莫宇剑" userId="6be7dba0f1655444" providerId="LiveId" clId="{4E6BCF80-DACF-4140-ACBE-2A9C16739FE3}" dt="2017-12-08T12:57:03.433" v="404" actId="2696"/>
        <pc:sldMkLst>
          <pc:docMk/>
          <pc:sldMk cId="3815708308" sldId="285"/>
        </pc:sldMkLst>
        <pc:spChg chg="mod">
          <ac:chgData name="莫宇剑" userId="6be7dba0f1655444" providerId="LiveId" clId="{4E6BCF80-DACF-4140-ACBE-2A9C16739FE3}" dt="2017-12-08T12:52:06.975" v="338" actId="2696"/>
          <ac:spMkLst>
            <pc:docMk/>
            <pc:sldMk cId="3815708308" sldId="285"/>
            <ac:spMk id="19" creationId="{00000000-0000-0000-0000-000000000000}"/>
          </ac:spMkLst>
        </pc:spChg>
      </pc:sldChg>
      <pc:sldChg chg="del">
        <pc:chgData name="莫宇剑" userId="6be7dba0f1655444" providerId="LiveId" clId="{4E6BCF80-DACF-4140-ACBE-2A9C16739FE3}" dt="2017-12-08T12:56:53.289" v="401" actId="2696"/>
        <pc:sldMkLst>
          <pc:docMk/>
          <pc:sldMk cId="1883187273" sldId="294"/>
        </pc:sldMkLst>
      </pc:sldChg>
      <pc:sldChg chg="modSp">
        <pc:chgData name="莫宇剑" userId="6be7dba0f1655444" providerId="LiveId" clId="{4E6BCF80-DACF-4140-ACBE-2A9C16739FE3}" dt="2017-12-08T12:56:27.965" v="399" actId="1076"/>
        <pc:sldMkLst>
          <pc:docMk/>
          <pc:sldMk cId="3193133864" sldId="295"/>
        </pc:sldMkLst>
        <pc:spChg chg="mod">
          <ac:chgData name="莫宇剑" userId="6be7dba0f1655444" providerId="LiveId" clId="{4E6BCF80-DACF-4140-ACBE-2A9C16739FE3}" dt="2017-12-08T12:56:27.965" v="399" actId="1076"/>
          <ac:spMkLst>
            <pc:docMk/>
            <pc:sldMk cId="3193133864" sldId="295"/>
            <ac:spMk id="16" creationId="{00000000-0000-0000-0000-000000000000}"/>
          </ac:spMkLst>
        </pc:spChg>
        <pc:spChg chg="mod">
          <ac:chgData name="莫宇剑" userId="6be7dba0f1655444" providerId="LiveId" clId="{4E6BCF80-DACF-4140-ACBE-2A9C16739FE3}" dt="2017-12-08T12:17:47.011" v="235" actId="14100"/>
          <ac:spMkLst>
            <pc:docMk/>
            <pc:sldMk cId="3193133864" sldId="295"/>
            <ac:spMk id="17" creationId="{00000000-0000-0000-0000-000000000000}"/>
          </ac:spMkLst>
        </pc:spChg>
        <pc:spChg chg="mod">
          <ac:chgData name="莫宇剑" userId="6be7dba0f1655444" providerId="LiveId" clId="{4E6BCF80-DACF-4140-ACBE-2A9C16739FE3}" dt="2017-12-08T12:17:37.273" v="233" actId="1076"/>
          <ac:spMkLst>
            <pc:docMk/>
            <pc:sldMk cId="3193133864" sldId="295"/>
            <ac:spMk id="20" creationId="{00000000-0000-0000-0000-000000000000}"/>
          </ac:spMkLst>
        </pc:spChg>
      </pc:sldChg>
      <pc:sldChg chg="del">
        <pc:chgData name="莫宇剑" userId="6be7dba0f1655444" providerId="LiveId" clId="{4E6BCF80-DACF-4140-ACBE-2A9C16739FE3}" dt="2017-12-08T12:56:54.200" v="402" actId="2696"/>
        <pc:sldMkLst>
          <pc:docMk/>
          <pc:sldMk cId="2398155679" sldId="297"/>
        </pc:sldMkLst>
      </pc:sldChg>
      <pc:sldChg chg="del">
        <pc:chgData name="莫宇剑" userId="6be7dba0f1655444" providerId="LiveId" clId="{4E6BCF80-DACF-4140-ACBE-2A9C16739FE3}" dt="2017-12-08T12:56:59.226" v="403" actId="2696"/>
        <pc:sldMkLst>
          <pc:docMk/>
          <pc:sldMk cId="441729906" sldId="316"/>
        </pc:sldMkLst>
      </pc:sldChg>
      <pc:sldChg chg="del">
        <pc:chgData name="莫宇剑" userId="6be7dba0f1655444" providerId="LiveId" clId="{4E6BCF80-DACF-4140-ACBE-2A9C16739FE3}" dt="2017-12-08T12:56:52.660" v="400" actId="2696"/>
        <pc:sldMkLst>
          <pc:docMk/>
          <pc:sldMk cId="1807536141" sldId="317"/>
        </pc:sldMkLst>
      </pc:sldChg>
      <pc:sldChg chg="delSp modSp delAnim modAnim">
        <pc:chgData name="莫宇剑" userId="6be7dba0f1655444" providerId="LiveId" clId="{4E6BCF80-DACF-4140-ACBE-2A9C16739FE3}" dt="2017-12-08T12:15:01.543" v="142" actId="14100"/>
        <pc:sldMkLst>
          <pc:docMk/>
          <pc:sldMk cId="3337135233" sldId="319"/>
        </pc:sldMkLst>
        <pc:spChg chg="mod">
          <ac:chgData name="莫宇剑" userId="6be7dba0f1655444" providerId="LiveId" clId="{4E6BCF80-DACF-4140-ACBE-2A9C16739FE3}" dt="2017-12-08T12:15:01.543" v="142" actId="14100"/>
          <ac:spMkLst>
            <pc:docMk/>
            <pc:sldMk cId="3337135233" sldId="319"/>
            <ac:spMk id="13" creationId="{21CA9080-6D96-4077-B546-FEDA989AE386}"/>
          </ac:spMkLst>
        </pc:spChg>
        <pc:spChg chg="mod">
          <ac:chgData name="莫宇剑" userId="6be7dba0f1655444" providerId="LiveId" clId="{4E6BCF80-DACF-4140-ACBE-2A9C16739FE3}" dt="2017-12-08T12:14:13.928" v="104" actId="1076"/>
          <ac:spMkLst>
            <pc:docMk/>
            <pc:sldMk cId="3337135233" sldId="319"/>
            <ac:spMk id="14" creationId="{E960557F-50B4-45BD-A668-6C8113AF4DFF}"/>
          </ac:spMkLst>
        </pc:spChg>
        <pc:spChg chg="mod">
          <ac:chgData name="莫宇剑" userId="6be7dba0f1655444" providerId="LiveId" clId="{4E6BCF80-DACF-4140-ACBE-2A9C16739FE3}" dt="2017-12-08T12:13:46.016" v="97" actId="14100"/>
          <ac:spMkLst>
            <pc:docMk/>
            <pc:sldMk cId="3337135233" sldId="319"/>
            <ac:spMk id="16" creationId="{00000000-0000-0000-0000-000000000000}"/>
          </ac:spMkLst>
        </pc:spChg>
        <pc:spChg chg="mod">
          <ac:chgData name="莫宇剑" userId="6be7dba0f1655444" providerId="LiveId" clId="{4E6BCF80-DACF-4140-ACBE-2A9C16739FE3}" dt="2017-12-08T12:13:35.563" v="42" actId="14100"/>
          <ac:spMkLst>
            <pc:docMk/>
            <pc:sldMk cId="3337135233" sldId="319"/>
            <ac:spMk id="17" creationId="{00000000-0000-0000-0000-000000000000}"/>
          </ac:spMkLst>
        </pc:spChg>
        <pc:spChg chg="mod">
          <ac:chgData name="莫宇剑" userId="6be7dba0f1655444" providerId="LiveId" clId="{4E6BCF80-DACF-4140-ACBE-2A9C16739FE3}" dt="2017-12-08T12:14:56.896" v="141" actId="14100"/>
          <ac:spMkLst>
            <pc:docMk/>
            <pc:sldMk cId="3337135233" sldId="319"/>
            <ac:spMk id="19" creationId="{00000000-0000-0000-0000-000000000000}"/>
          </ac:spMkLst>
        </pc:spChg>
        <pc:spChg chg="mod">
          <ac:chgData name="莫宇剑" userId="6be7dba0f1655444" providerId="LiveId" clId="{4E6BCF80-DACF-4140-ACBE-2A9C16739FE3}" dt="2017-12-08T12:14:53.840" v="140" actId="14100"/>
          <ac:spMkLst>
            <pc:docMk/>
            <pc:sldMk cId="3337135233" sldId="319"/>
            <ac:spMk id="20" creationId="{00000000-0000-0000-0000-000000000000}"/>
          </ac:spMkLst>
        </pc:spChg>
        <pc:spChg chg="del">
          <ac:chgData name="莫宇剑" userId="6be7dba0f1655444" providerId="LiveId" clId="{4E6BCF80-DACF-4140-ACBE-2A9C16739FE3}" dt="2017-12-08T12:14:01.322" v="98" actId="478"/>
          <ac:spMkLst>
            <pc:docMk/>
            <pc:sldMk cId="3337135233" sldId="319"/>
            <ac:spMk id="23" creationId="{00000000-0000-0000-0000-000000000000}"/>
          </ac:spMkLst>
        </pc:spChg>
        <pc:spChg chg="del">
          <ac:chgData name="莫宇剑" userId="6be7dba0f1655444" providerId="LiveId" clId="{4E6BCF80-DACF-4140-ACBE-2A9C16739FE3}" dt="2017-12-08T12:14:03.574" v="99" actId="478"/>
          <ac:spMkLst>
            <pc:docMk/>
            <pc:sldMk cId="3337135233" sldId="319"/>
            <ac:spMk id="24" creationId="{00000000-0000-0000-0000-000000000000}"/>
          </ac:spMkLst>
        </pc:spChg>
      </pc:sldChg>
      <pc:sldChg chg="addSp delSp modSp add">
        <pc:chgData name="莫宇剑" userId="6be7dba0f1655444" providerId="LiveId" clId="{4E6BCF80-DACF-4140-ACBE-2A9C16739FE3}" dt="2017-12-08T13:08:10.418" v="615" actId="14100"/>
        <pc:sldMkLst>
          <pc:docMk/>
          <pc:sldMk cId="2330175148" sldId="320"/>
        </pc:sldMkLst>
        <pc:spChg chg="del mod">
          <ac:chgData name="莫宇剑" userId="6be7dba0f1655444" providerId="LiveId" clId="{4E6BCF80-DACF-4140-ACBE-2A9C16739FE3}" dt="2017-12-08T13:05:52.593" v="429" actId="14100"/>
          <ac:spMkLst>
            <pc:docMk/>
            <pc:sldMk cId="2330175148" sldId="320"/>
            <ac:spMk id="16" creationId="{00000000-0000-0000-0000-000000000000}"/>
          </ac:spMkLst>
        </pc:spChg>
        <pc:spChg chg="mod">
          <ac:chgData name="莫宇剑" userId="6be7dba0f1655444" providerId="LiveId" clId="{4E6BCF80-DACF-4140-ACBE-2A9C16739FE3}" dt="2017-12-08T13:08:10.418" v="615" actId="14100"/>
          <ac:spMkLst>
            <pc:docMk/>
            <pc:sldMk cId="2330175148" sldId="320"/>
            <ac:spMk id="17" creationId="{00000000-0000-0000-0000-000000000000}"/>
          </ac:spMkLst>
        </pc:spChg>
        <pc:spChg chg="mod">
          <ac:chgData name="莫宇剑" userId="6be7dba0f1655444" providerId="LiveId" clId="{4E6BCF80-DACF-4140-ACBE-2A9C16739FE3}" dt="2017-12-08T12:57:12.107" v="423" actId="14100"/>
          <ac:spMkLst>
            <pc:docMk/>
            <pc:sldMk cId="2330175148" sldId="320"/>
            <ac:spMk id="20" creationId="{00000000-0000-0000-0000-000000000000}"/>
          </ac:spMkLst>
        </pc:spChg>
        <pc:picChg chg="add mod">
          <ac:chgData name="莫宇剑" userId="6be7dba0f1655444" providerId="LiveId" clId="{4E6BCF80-DACF-4140-ACBE-2A9C16739FE3}" dt="2017-12-08T13:05:50.009" v="427" actId="14100"/>
          <ac:picMkLst>
            <pc:docMk/>
            <pc:sldMk cId="2330175148" sldId="320"/>
            <ac:picMk id="3" creationId="{84D68669-261C-4F44-A2D0-2425EB862E9C}"/>
          </ac:picMkLst>
        </pc:picChg>
      </pc:sldChg>
      <pc:sldChg chg="del">
        <pc:chgData name="莫宇剑" userId="6be7dba0f1655444" providerId="LiveId" clId="{4E6BCF80-DACF-4140-ACBE-2A9C16739FE3}" dt="2017-12-08T12:44:52.156" v="236" actId="2696"/>
        <pc:sldMkLst>
          <pc:docMk/>
          <pc:sldMk cId="3883664401" sldId="320"/>
        </pc:sldMkLst>
      </pc:sldChg>
      <pc:sldChg chg="addSp delSp modSp add">
        <pc:chgData name="莫宇剑" userId="6be7dba0f1655444" providerId="LiveId" clId="{4E6BCF80-DACF-4140-ACBE-2A9C16739FE3}" dt="2017-12-08T13:08:00.343" v="614" actId="14100"/>
        <pc:sldMkLst>
          <pc:docMk/>
          <pc:sldMk cId="3740684112" sldId="321"/>
        </pc:sldMkLst>
        <pc:spChg chg="mod">
          <ac:chgData name="莫宇剑" userId="6be7dba0f1655444" providerId="LiveId" clId="{4E6BCF80-DACF-4140-ACBE-2A9C16739FE3}" dt="2017-12-08T13:06:41.570" v="606" actId="14100"/>
          <ac:spMkLst>
            <pc:docMk/>
            <pc:sldMk cId="3740684112" sldId="321"/>
            <ac:spMk id="16" creationId="{00000000-0000-0000-0000-000000000000}"/>
          </ac:spMkLst>
        </pc:spChg>
        <pc:spChg chg="mod">
          <ac:chgData name="莫宇剑" userId="6be7dba0f1655444" providerId="LiveId" clId="{4E6BCF80-DACF-4140-ACBE-2A9C16739FE3}" dt="2017-12-08T13:06:08.289" v="448" actId="14100"/>
          <ac:spMkLst>
            <pc:docMk/>
            <pc:sldMk cId="3740684112" sldId="321"/>
            <ac:spMk id="17" creationId="{00000000-0000-0000-0000-000000000000}"/>
          </ac:spMkLst>
        </pc:spChg>
        <pc:spChg chg="mod">
          <ac:chgData name="莫宇剑" userId="6be7dba0f1655444" providerId="LiveId" clId="{4E6BCF80-DACF-4140-ACBE-2A9C16739FE3}" dt="2017-12-08T13:06:03.397" v="447" actId="14100"/>
          <ac:spMkLst>
            <pc:docMk/>
            <pc:sldMk cId="3740684112" sldId="321"/>
            <ac:spMk id="20" creationId="{00000000-0000-0000-0000-000000000000}"/>
          </ac:spMkLst>
        </pc:spChg>
        <pc:picChg chg="add del mod">
          <ac:chgData name="莫宇剑" userId="6be7dba0f1655444" providerId="LiveId" clId="{4E6BCF80-DACF-4140-ACBE-2A9C16739FE3}" dt="2017-12-08T13:07:38.759" v="610" actId="931"/>
          <ac:picMkLst>
            <pc:docMk/>
            <pc:sldMk cId="3740684112" sldId="321"/>
            <ac:picMk id="3" creationId="{F7E7404D-0D34-4EC5-923E-CFFB73C73026}"/>
          </ac:picMkLst>
        </pc:picChg>
        <pc:picChg chg="add mod">
          <ac:chgData name="莫宇剑" userId="6be7dba0f1655444" providerId="LiveId" clId="{4E6BCF80-DACF-4140-ACBE-2A9C16739FE3}" dt="2017-12-08T13:08:00.343" v="614" actId="14100"/>
          <ac:picMkLst>
            <pc:docMk/>
            <pc:sldMk cId="3740684112" sldId="321"/>
            <ac:picMk id="5" creationId="{A7F20482-C5FA-4096-A2CF-8098D4A48D29}"/>
          </ac:picMkLst>
        </pc:picChg>
      </pc:sldChg>
      <pc:sldChg chg="addSp delSp modSp add">
        <pc:chgData name="莫宇剑" userId="6be7dba0f1655444" providerId="LiveId" clId="{4E6BCF80-DACF-4140-ACBE-2A9C16739FE3}" dt="2017-12-08T13:10:09.120" v="621" actId="1076"/>
        <pc:sldMkLst>
          <pc:docMk/>
          <pc:sldMk cId="3147698550" sldId="322"/>
        </pc:sldMkLst>
        <pc:picChg chg="del">
          <ac:chgData name="莫宇剑" userId="6be7dba0f1655444" providerId="LiveId" clId="{4E6BCF80-DACF-4140-ACBE-2A9C16739FE3}" dt="2017-12-08T13:08:19.997" v="617" actId="478"/>
          <ac:picMkLst>
            <pc:docMk/>
            <pc:sldMk cId="3147698550" sldId="322"/>
            <ac:picMk id="3" creationId="{84D68669-261C-4F44-A2D0-2425EB862E9C}"/>
          </ac:picMkLst>
        </pc:picChg>
        <pc:picChg chg="add del mod">
          <ac:chgData name="莫宇剑" userId="6be7dba0f1655444" providerId="LiveId" clId="{4E6BCF80-DACF-4140-ACBE-2A9C16739FE3}" dt="2017-12-08T13:08:52.872" v="619" actId="931"/>
          <ac:picMkLst>
            <pc:docMk/>
            <pc:sldMk cId="3147698550" sldId="322"/>
            <ac:picMk id="4" creationId="{729446EA-2CDA-4A1A-BE6A-88641B0A18D5}"/>
          </ac:picMkLst>
        </pc:picChg>
        <pc:picChg chg="add mod">
          <ac:chgData name="莫宇剑" userId="6be7dba0f1655444" providerId="LiveId" clId="{4E6BCF80-DACF-4140-ACBE-2A9C16739FE3}" dt="2017-12-08T13:10:09.120" v="621" actId="1076"/>
          <ac:picMkLst>
            <pc:docMk/>
            <pc:sldMk cId="3147698550" sldId="322"/>
            <ac:picMk id="6" creationId="{747C634A-6950-4707-836D-C5E6ABB297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4.tmp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5.tmp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6.tmp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知识点：搜索超大文件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95" y="3031745"/>
            <a:ext cx="7102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为了测试代码，我们首先在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/root/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目录下创建一个大小为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8G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的文件。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0213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</a:p>
        </p:txBody>
      </p:sp>
      <p:pic>
        <p:nvPicPr>
          <p:cNvPr id="8" name="图片 7" descr="屏幕剪辑">
            <a:extLst>
              <a:ext uri="{FF2B5EF4-FFF2-40B4-BE49-F238E27FC236}">
                <a16:creationId xmlns:a16="http://schemas.microsoft.com/office/drawing/2014/main" id="{0B34B745-A017-4B06-B3DC-586597BEF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94" y="3825225"/>
            <a:ext cx="7436232" cy="5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8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687974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06900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</a:p>
        </p:txBody>
      </p:sp>
      <p:pic>
        <p:nvPicPr>
          <p:cNvPr id="4" name="图片 3" descr="屏幕剪辑">
            <a:extLst>
              <a:ext uri="{FF2B5EF4-FFF2-40B4-BE49-F238E27FC236}">
                <a16:creationId xmlns:a16="http://schemas.microsoft.com/office/drawing/2014/main" id="{1B640ADD-47DC-42BB-BAFF-D2C0BA45D8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12" y="2398884"/>
            <a:ext cx="7395688" cy="29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7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06900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</a:p>
        </p:txBody>
      </p:sp>
      <p:pic>
        <p:nvPicPr>
          <p:cNvPr id="3" name="图片 2" descr="屏幕剪辑">
            <a:extLst>
              <a:ext uri="{FF2B5EF4-FFF2-40B4-BE49-F238E27FC236}">
                <a16:creationId xmlns:a16="http://schemas.microsoft.com/office/drawing/2014/main" id="{D8535B62-F33D-4E5D-B913-348D39FD5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46" y="2872341"/>
            <a:ext cx="6745020" cy="7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9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79" y="256478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700973" y="1763112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85854" y="1190823"/>
              <a:ext cx="3099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tkinter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模块界面菜单设计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711445" y="3333177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85854" y="2446437"/>
              <a:ext cx="26003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模块迭代遍历目录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00973" y="4118211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1492" y="3708025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界定垃圾文件并扫描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00973" y="2548143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18572" y="1246612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编制菜单响应事件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700973" y="4908792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31492" y="3714392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多线程加速扫描过程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254476" y="1763112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283635" y="1187793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全磁盘扫描垃圾文件并清除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7263888" y="2581096"/>
            <a:ext cx="4101695" cy="599235"/>
            <a:chOff x="3710491" y="1059582"/>
            <a:chExt cx="4101695" cy="59923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22079" y="1212894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按名称实现文件搜索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7254475" y="3395126"/>
            <a:ext cx="4101695" cy="599235"/>
            <a:chOff x="3710491" y="1059582"/>
            <a:chExt cx="4101695" cy="59923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0905" y="122112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搜索超大文件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5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51434" y="267286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414643" y="275577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搜索超大文件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2583921" y="219702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8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3090" y="3952802"/>
            <a:ext cx="304449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3053089" y="4150913"/>
            <a:ext cx="304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超大文件介绍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CA9080-6D96-4077-B546-FEDA989AE386}"/>
              </a:ext>
            </a:extLst>
          </p:cNvPr>
          <p:cNvSpPr/>
          <p:nvPr/>
        </p:nvSpPr>
        <p:spPr>
          <a:xfrm>
            <a:off x="3053089" y="4979368"/>
            <a:ext cx="3044495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4" name="文本框 20">
            <a:extLst>
              <a:ext uri="{FF2B5EF4-FFF2-40B4-BE49-F238E27FC236}">
                <a16:creationId xmlns:a16="http://schemas.microsoft.com/office/drawing/2014/main" id="{E960557F-50B4-45BD-A668-6C8113AF4DFF}"/>
              </a:ext>
            </a:extLst>
          </p:cNvPr>
          <p:cNvSpPr txBox="1"/>
          <p:nvPr/>
        </p:nvSpPr>
        <p:spPr>
          <a:xfrm>
            <a:off x="3053090" y="515069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33371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搜索超大文件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37867" y="3138257"/>
            <a:ext cx="71524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/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文件大小能衡量一个文件占计算机资源的大小。通常情况下以带前缀的字节数表示。文件实际所占磁盘空间取决于文件系统。文件系统的最大文件大小取决于保留存储尺寸信息的位数量，及文件系统的总大小。例如，在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FAT32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文件系统中，单个文件的大小不能超过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4GB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81195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超大文件介绍</a:t>
            </a:r>
          </a:p>
        </p:txBody>
      </p:sp>
    </p:spTree>
    <p:extLst>
      <p:ext uri="{BB962C8B-B14F-4D97-AF65-F5344CB8AC3E}">
        <p14:creationId xmlns:p14="http://schemas.microsoft.com/office/powerpoint/2010/main" val="319313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37867" y="3138257"/>
            <a:ext cx="7152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/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对于超大文件很难有明确的定义。在计算机的内存很小时，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大小的文本文件也可以看作是一个超大文件；在计算机高速发展的今天，我们把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100G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大小的文本文件看作是一个超大文件。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81195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超大文件介绍</a:t>
            </a:r>
          </a:p>
        </p:txBody>
      </p:sp>
    </p:spTree>
    <p:extLst>
      <p:ext uri="{BB962C8B-B14F-4D97-AF65-F5344CB8AC3E}">
        <p14:creationId xmlns:p14="http://schemas.microsoft.com/office/powerpoint/2010/main" val="4813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37867" y="3138257"/>
            <a:ext cx="71524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/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语言中，将文件的内容读取到可操作的字符串变量中很容易，通常可以使用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.read()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readline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readlines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等方法来读取文件。举例来说，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.read()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方法每次读取整个文件，并将文件的内容放入到字符串变量中。但是，当文件大小超过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10GB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时，使用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.read()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方法将导致内存直接爆掉。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81195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超大文件介绍</a:t>
            </a:r>
          </a:p>
        </p:txBody>
      </p:sp>
    </p:spTree>
    <p:extLst>
      <p:ext uri="{BB962C8B-B14F-4D97-AF65-F5344CB8AC3E}">
        <p14:creationId xmlns:p14="http://schemas.microsoft.com/office/powerpoint/2010/main" val="183283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37867" y="3138257"/>
            <a:ext cx="7152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/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由于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.read()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等方法的因素，我们不能够直接读取超大文件。因此我们必须采取其他的方式来读取文件（比如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In Chunks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），但是前提是需要找到，并判断这个文件是超大文件。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/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os.path.getsize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(path)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方法可以帮助我们获取到文件的大小。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81195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超大文件介绍</a:t>
            </a:r>
          </a:p>
        </p:txBody>
      </p:sp>
    </p:spTree>
    <p:extLst>
      <p:ext uri="{BB962C8B-B14F-4D97-AF65-F5344CB8AC3E}">
        <p14:creationId xmlns:p14="http://schemas.microsoft.com/office/powerpoint/2010/main" val="327066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395</Words>
  <Application>Microsoft Office PowerPoint</Application>
  <PresentationFormat>自定义</PresentationFormat>
  <Paragraphs>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方正正大黑简体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莫宇剑</cp:lastModifiedBy>
  <cp:revision>271</cp:revision>
  <dcterms:created xsi:type="dcterms:W3CDTF">2017-06-05T01:21:00Z</dcterms:created>
  <dcterms:modified xsi:type="dcterms:W3CDTF">2017-12-11T06:43:27Z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