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256" r:id="rId4"/>
    <p:sldId id="389" r:id="rId5"/>
    <p:sldId id="406" r:id="rId6"/>
    <p:sldId id="369" r:id="rId7"/>
    <p:sldId id="348" r:id="rId8"/>
    <p:sldId id="384" r:id="rId10"/>
    <p:sldId id="385" r:id="rId11"/>
    <p:sldId id="386" r:id="rId12"/>
    <p:sldId id="387" r:id="rId13"/>
    <p:sldId id="257" r:id="rId14"/>
  </p:sldIdLst>
  <p:sldSz cx="12195175" cy="6859270"/>
  <p:notesSz cx="7103745" cy="10234295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1" d="100"/>
          <a:sy n="61" d="100"/>
        </p:scale>
        <p:origin x="-924" y="-78"/>
      </p:cViewPr>
      <p:guideLst>
        <p:guide orient="horz" pos="2184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9451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知识点：optparse模块快速解析目标主机和扫描端口实例分析</a:t>
            </a:r>
            <a:endParaRPr lang="zh-CN" altLang="en-US" sz="5400" dirty="0" smtClean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775364" y="252680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61245" y="2441226"/>
              <a:ext cx="296545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TCP全连接扫描工作步骤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76635" y="3311839"/>
            <a:ext cx="7164070" cy="599441"/>
            <a:chOff x="3711762" y="3590249"/>
            <a:chExt cx="7164070" cy="59944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7164070" cy="599441"/>
              <a:chOff x="4141090" y="1170041"/>
              <a:chExt cx="6414272" cy="5367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6414272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5883" y="1250774"/>
                <a:ext cx="5747943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56165" y="3716457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optparse标准库用于创建选项分析器并指定命令选项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75364" y="174177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1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2515" y="1175636"/>
              <a:ext cx="2545715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socket API函数解析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014855" y="1630680"/>
            <a:ext cx="651510" cy="40119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6164" y="4136185"/>
            <a:ext cx="6908800" cy="599441"/>
            <a:chOff x="3710491" y="1059582"/>
            <a:chExt cx="6908800" cy="599441"/>
          </a:xfrm>
        </p:grpSpPr>
        <p:grpSp>
          <p:nvGrpSpPr>
            <p:cNvPr id="3" name="组合 2"/>
            <p:cNvGrpSpPr/>
            <p:nvPr/>
          </p:nvGrpSpPr>
          <p:grpSpPr>
            <a:xfrm>
              <a:off x="3710491" y="1059582"/>
              <a:ext cx="6908800" cy="599441"/>
              <a:chOff x="4139952" y="1170041"/>
              <a:chExt cx="6185719" cy="53670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139952" y="1170041"/>
                <a:ext cx="618571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" name="圆角矩形 113"/>
              <p:cNvSpPr/>
              <p:nvPr/>
            </p:nvSpPr>
            <p:spPr>
              <a:xfrm>
                <a:off x="4717020" y="1251342"/>
                <a:ext cx="5496079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6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7" name="TextBox 32"/>
            <p:cNvSpPr txBox="1"/>
            <p:nvPr/>
          </p:nvSpPr>
          <p:spPr>
            <a:xfrm>
              <a:off x="4348322" y="1168650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optparse模块快速解析目标主机和扫描端口实例分析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16226" y="4921250"/>
            <a:ext cx="8454389" cy="599440"/>
            <a:chOff x="3705557" y="1059582"/>
            <a:chExt cx="4106629" cy="59923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05557" y="1059582"/>
              <a:ext cx="4106629" cy="599235"/>
              <a:chOff x="4135534" y="1170041"/>
              <a:chExt cx="3676826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411696" y="1251315"/>
                <a:ext cx="3309807" cy="389317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4" name="TextBox 53"/>
              <p:cNvSpPr txBox="1"/>
              <p:nvPr/>
            </p:nvSpPr>
            <p:spPr>
              <a:xfrm>
                <a:off x="4135534" y="1260977"/>
                <a:ext cx="313444" cy="373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5" name="TextBox 50"/>
            <p:cNvSpPr txBox="1"/>
            <p:nvPr/>
          </p:nvSpPr>
          <p:spPr>
            <a:xfrm>
              <a:off x="4018319" y="1142739"/>
              <a:ext cx="3683753" cy="41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端口扫描函数调用socketAPI解析地址并枚举端口发起连接扫描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111917" y="1992425"/>
            <a:ext cx="8551545" cy="599440"/>
            <a:chOff x="3713034" y="1059582"/>
            <a:chExt cx="8551545" cy="599440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3034" y="1059582"/>
              <a:ext cx="8551545" cy="599440"/>
              <a:chOff x="4142228" y="1170041"/>
              <a:chExt cx="7656533" cy="5367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42228" y="1170041"/>
                <a:ext cx="7656533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7022" y="1251911"/>
                <a:ext cx="6989067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7527" y="1152140"/>
              <a:ext cx="780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连接扫描函数产生到目标主机端口的连接，成功则获得端口开放信息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90961" y="3592335"/>
            <a:ext cx="3364866" cy="599440"/>
            <a:chOff x="3722235" y="2324915"/>
            <a:chExt cx="3364866" cy="599440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2235" y="2324915"/>
              <a:ext cx="3364866" cy="599440"/>
              <a:chOff x="4141090" y="1170041"/>
              <a:chExt cx="3012696" cy="5367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41090" y="1170041"/>
                <a:ext cx="3012696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8158" y="1253616"/>
                <a:ext cx="2323625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6800" y="2454561"/>
              <a:ext cx="2468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  <a:sym typeface="+mn-ea"/>
                </a:rPr>
                <a:t>多线程加速扫描过程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73815" y="4393244"/>
            <a:ext cx="5273040" cy="599440"/>
            <a:chOff x="3711762" y="3590249"/>
            <a:chExt cx="5273040" cy="59944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5273040" cy="599440"/>
              <a:chOff x="4141090" y="1170041"/>
              <a:chExt cx="4721159" cy="536702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4721159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453" y="1251342"/>
                <a:ext cx="399627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x-none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09</a:t>
                </a:r>
                <a:endParaRPr kumimoji="0" lang="x-none" altLang="zh-CN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68230" y="3683437"/>
              <a:ext cx="399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对多线程的信号量提供加锁和释放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110645" y="2777456"/>
            <a:ext cx="6504305" cy="599441"/>
            <a:chOff x="3711762" y="1059582"/>
            <a:chExt cx="6504305" cy="5994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1762" y="1059582"/>
              <a:ext cx="6504305" cy="599441"/>
              <a:chOff x="4141090" y="1170041"/>
              <a:chExt cx="5823559" cy="536703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41090" y="1170041"/>
                <a:ext cx="582355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453" y="1251342"/>
                <a:ext cx="5134488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54578" y="1167381"/>
              <a:ext cx="5516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在连接扫描函数中发送数据进行服务器信息探测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20492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994866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369820" y="1918970"/>
            <a:ext cx="651510" cy="32531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8414" y="342470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381375" y="3509645"/>
            <a:ext cx="7788910" cy="4819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optparse模块快速解析目标主机和扫描端口实例分析</a:t>
            </a:r>
            <a:endParaRPr lang="en-US" altLang="zh-CN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50901" y="2948869"/>
            <a:ext cx="938338" cy="1395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x-none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4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521197" y="227250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2562856"/>
            <a:ext cx="8827103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导入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OptionParser</a:t>
            </a: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库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import optparse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4580" y="666750"/>
            <a:ext cx="865568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0596" y="762107"/>
            <a:ext cx="852932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optparse模块快速解析目标主机和扫描端口实例分析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3536" y="2059301"/>
            <a:ext cx="8827103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设定命令参数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 = optparse.OptionParser('usage %prog -H &lt;target host&gt; -p &lt;target port&gt;')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parser.add_option('-H', dest='tgtHost', type='string', help='specify target host')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parser.add_option('-p', dest='tgtPort', type='string', help='specify target port')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(options, args) = parser.parse_args()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4580" y="666750"/>
            <a:ext cx="865568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0596" y="762107"/>
            <a:ext cx="852932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optparse模块快速解析目标主机和扫描端口实例分析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3536" y="2059301"/>
            <a:ext cx="8827103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调用参数指定值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tgtHost = options.tgtHost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tgtPort = options.tgtPort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if tgtHost == None or tgtPort == None: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print(parser.usage)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exit(0)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else: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print(tgtHost)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	print(tgtPort)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4580" y="666750"/>
            <a:ext cx="865568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0596" y="762107"/>
            <a:ext cx="852932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optparse模块快速解析目标主机和扫描端口实例分析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3536" y="2059301"/>
            <a:ext cx="8827103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使用-h参数查看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Usage: usage test.py -H &lt;target host&gt; -p &lt;target port&gt;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Options: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-h, --help  show this help message and exit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-H TGTHOST  specify target host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-p TGTPORT  specify target port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4580" y="666750"/>
            <a:ext cx="865568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0596" y="762107"/>
            <a:ext cx="852932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optparse模块快速解析目标主机和扫描端口实例分析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3536" y="2059301"/>
            <a:ext cx="8827103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运行脚本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python test.py -H www.baidu.com -p 22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www.baidu.com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22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4580" y="666750"/>
            <a:ext cx="865568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0596" y="762107"/>
            <a:ext cx="852932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optparse模块快速解析目标主机和扫描端口实例分析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Kingsoft Office WPP</Application>
  <PresentationFormat>自定义</PresentationFormat>
  <Paragraphs>92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kuari</cp:lastModifiedBy>
  <cp:revision>174</cp:revision>
  <dcterms:created xsi:type="dcterms:W3CDTF">2017-12-14T01:35:17Z</dcterms:created>
  <dcterms:modified xsi:type="dcterms:W3CDTF">2017-12-14T01:35:17Z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