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sldIdLst>
    <p:sldId id="256" r:id="rId4"/>
    <p:sldId id="393" r:id="rId5"/>
    <p:sldId id="412" r:id="rId6"/>
    <p:sldId id="369" r:id="rId7"/>
    <p:sldId id="384" r:id="rId8"/>
    <p:sldId id="387" r:id="rId9"/>
    <p:sldId id="385" r:id="rId11"/>
    <p:sldId id="389" r:id="rId12"/>
    <p:sldId id="386" r:id="rId13"/>
    <p:sldId id="391" r:id="rId14"/>
    <p:sldId id="257" r:id="rId15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84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261747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知识点：连接扫描函数产生到目标主机端口的连接，成功则获得端口开放信息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13487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15011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完整实例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0" y="923925"/>
            <a:ext cx="5046980" cy="533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38684" y="27058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02280" y="2792730"/>
            <a:ext cx="6607810" cy="8477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连接扫描函数产生到目标主机端口的连接，成功则获得端口开放信息</a:t>
            </a:r>
            <a:endParaRPr lang="en-US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171171" y="223004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6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16455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56850" y="369053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2656850" y="3882835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1.1 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扫描函数</a:t>
            </a:r>
            <a:endParaRPr lang="x-none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2085" y="44747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2632085" y="466706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2 命令参数函数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2085" y="523421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2632085" y="542652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3 完整实例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4" grpId="0" bldLvl="0" animBg="1"/>
      <p:bldP spid="5" grpId="0"/>
      <p:bldP spid="6" grpId="0" bldLvl="0" animBg="1"/>
      <p:bldP spid="7" grpId="0"/>
      <p:bldP spid="8" grpId="0" bldLvl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扫描函数</a:t>
            </a:r>
            <a:endParaRPr lang="x-none" altLang="en-US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4580" y="666115"/>
            <a:ext cx="215963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555" y="728980"/>
            <a:ext cx="200215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扫描函数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045" y="1857375"/>
            <a:ext cx="4928870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2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命令参数函数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945" y="666115"/>
            <a:ext cx="296799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4920" y="728980"/>
            <a:ext cx="299212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命令参数函数</a:t>
            </a:r>
            <a:endParaRPr lang="x-none" altLang="zh-CN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2210435"/>
            <a:ext cx="830453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64970" y="2526030"/>
            <a:ext cx="233680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3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完整实例</a:t>
            </a:r>
            <a:endParaRPr lang="x-none" altLang="en-US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Kingsoft Office WPP</Application>
  <PresentationFormat>自定义</PresentationFormat>
  <Paragraphs>72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176</cp:revision>
  <dcterms:created xsi:type="dcterms:W3CDTF">2017-12-14T01:36:05Z</dcterms:created>
  <dcterms:modified xsi:type="dcterms:W3CDTF">2017-12-14T01:36:05Z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