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6" r:id="rId4"/>
    <p:sldId id="394" r:id="rId5"/>
    <p:sldId id="403" r:id="rId6"/>
    <p:sldId id="369" r:id="rId7"/>
    <p:sldId id="348" r:id="rId8"/>
    <p:sldId id="389" r:id="rId10"/>
    <p:sldId id="390" r:id="rId11"/>
    <p:sldId id="391" r:id="rId12"/>
    <p:sldId id="392" r:id="rId13"/>
    <p:sldId id="257" r:id="rId14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84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9451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知识点：在连接扫描函数中发送数据进行服务器信息探测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8414" y="342470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81375" y="3509645"/>
            <a:ext cx="7788910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en-US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50901" y="294886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7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27250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2562856"/>
            <a:ext cx="8827103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为了抓取目标主机上应用的Banner，必须现在connScan函数中插入一些新增的代码。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找到开放端口后，我们向它发送一个数据传并等待响应。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根据收集到的响应，就能推断出目标主机和端口上运行的应用。</a:t>
            </a: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787971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62107"/>
            <a:ext cx="76504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787971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62107"/>
            <a:ext cx="76504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2305685"/>
            <a:ext cx="493331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1656" y="1530981"/>
            <a:ext cx="882710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更改之后新的完整实例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787971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62107"/>
            <a:ext cx="76504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095" y="1990725"/>
            <a:ext cx="3758565" cy="450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3201" y="2067556"/>
            <a:ext cx="882710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运行脚本查看-h参数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787971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62107"/>
            <a:ext cx="76504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675" y="2862580"/>
            <a:ext cx="5457190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2562856"/>
            <a:ext cx="8827103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运行脚本查看百度22端口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python test.py -H www.baidu.com -p 22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787971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62107"/>
            <a:ext cx="76504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在连接扫描函数中发送数据进行服务器信息探测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3851910"/>
            <a:ext cx="3599815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Kingsoft Office WPP</Application>
  <PresentationFormat>自定义</PresentationFormat>
  <Paragraphs>70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176</cp:revision>
  <dcterms:created xsi:type="dcterms:W3CDTF">2017-12-14T01:20:08Z</dcterms:created>
  <dcterms:modified xsi:type="dcterms:W3CDTF">2017-12-14T01:20:08Z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