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sldIdLst>
    <p:sldId id="256" r:id="rId3"/>
    <p:sldId id="318" r:id="rId4"/>
    <p:sldId id="319" r:id="rId5"/>
    <p:sldId id="321" r:id="rId6"/>
    <p:sldId id="295" r:id="rId7"/>
    <p:sldId id="322" r:id="rId8"/>
    <p:sldId id="276" r:id="rId9"/>
    <p:sldId id="325" r:id="rId10"/>
    <p:sldId id="328" r:id="rId11"/>
    <p:sldId id="330" r:id="rId12"/>
    <p:sldId id="317" r:id="rId13"/>
    <p:sldId id="294" r:id="rId14"/>
    <p:sldId id="331" r:id="rId15"/>
    <p:sldId id="332" r:id="rId16"/>
    <p:sldId id="333" r:id="rId17"/>
    <p:sldId id="329" r:id="rId18"/>
    <p:sldId id="257" r:id="rId19"/>
  </p:sldIdLst>
  <p:sldSz cx="12195175" cy="6859588"/>
  <p:notesSz cx="7104063" cy="10234613"/>
  <p:defaultTextStyle>
    <a:defPPr>
      <a:defRPr lang="zh-CN"/>
    </a:defPPr>
    <a:lvl1pPr marL="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637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2735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6909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546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182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3819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456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092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lyn" initials="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70C0"/>
    <a:srgbClr val="009899"/>
    <a:srgbClr val="F28D01"/>
    <a:srgbClr val="2A7E1F"/>
    <a:srgbClr val="059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4" y="40"/>
      </p:cViewPr>
      <p:guideLst>
        <p:guide orient="horz" pos="216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莫宇剑" userId="6be7dba0f1655444" providerId="LiveId" clId="{3DDEFA64-EA51-4BA1-8B4D-BBF94D7D7194}"/>
    <pc:docChg chg="undo custSel addSld delSld modSld">
      <pc:chgData name="莫宇剑" userId="6be7dba0f1655444" providerId="LiveId" clId="{3DDEFA64-EA51-4BA1-8B4D-BBF94D7D7194}" dt="2017-12-08T11:47:05.149" v="1883" actId="1076"/>
      <pc:docMkLst>
        <pc:docMk/>
      </pc:docMkLst>
      <pc:sldChg chg="modSp">
        <pc:chgData name="莫宇剑" userId="6be7dba0f1655444" providerId="LiveId" clId="{3DDEFA64-EA51-4BA1-8B4D-BBF94D7D7194}" dt="2017-12-08T08:27:21.487" v="70" actId="20577"/>
        <pc:sldMkLst>
          <pc:docMk/>
          <pc:sldMk cId="0" sldId="256"/>
        </pc:sldMkLst>
        <pc:spChg chg="mod">
          <ac:chgData name="莫宇剑" userId="6be7dba0f1655444" providerId="LiveId" clId="{3DDEFA64-EA51-4BA1-8B4D-BBF94D7D7194}" dt="2017-12-08T08:27:21.487" v="70" actId="20577"/>
          <ac:spMkLst>
            <pc:docMk/>
            <pc:sldMk cId="0" sldId="256"/>
            <ac:spMk id="8" creationId="{00000000-0000-0000-0000-000000000000}"/>
          </ac:spMkLst>
        </pc:spChg>
      </pc:sldChg>
      <pc:sldChg chg="addSp delSp modSp del addAnim delAnim modAnim">
        <pc:chgData name="莫宇剑" userId="6be7dba0f1655444" providerId="LiveId" clId="{3DDEFA64-EA51-4BA1-8B4D-BBF94D7D7194}" dt="2017-12-08T08:28:34.660" v="205" actId="2696"/>
        <pc:sldMkLst>
          <pc:docMk/>
          <pc:sldMk cId="261493391" sldId="269"/>
        </pc:sldMkLst>
        <pc:spChg chg="add del mod">
          <ac:chgData name="莫宇剑" userId="6be7dba0f1655444" providerId="LiveId" clId="{3DDEFA64-EA51-4BA1-8B4D-BBF94D7D7194}" dt="2017-12-08T08:28:25.446" v="203" actId="47"/>
          <ac:spMkLst>
            <pc:docMk/>
            <pc:sldMk cId="261493391" sldId="269"/>
            <ac:spMk id="16" creationId="{00000000-0000-0000-0000-000000000000}"/>
          </ac:spMkLst>
        </pc:spChg>
      </pc:sldChg>
      <pc:sldChg chg="modSp">
        <pc:chgData name="莫宇剑" userId="6be7dba0f1655444" providerId="LiveId" clId="{3DDEFA64-EA51-4BA1-8B4D-BBF94D7D7194}" dt="2017-12-08T08:47:32.059" v="546" actId="2696"/>
        <pc:sldMkLst>
          <pc:docMk/>
          <pc:sldMk cId="2290286017" sldId="276"/>
        </pc:sldMkLst>
        <pc:spChg chg="mod">
          <ac:chgData name="莫宇剑" userId="6be7dba0f1655444" providerId="LiveId" clId="{3DDEFA64-EA51-4BA1-8B4D-BBF94D7D7194}" dt="2017-12-08T08:47:32.059" v="546" actId="2696"/>
          <ac:spMkLst>
            <pc:docMk/>
            <pc:sldMk cId="2290286017" sldId="276"/>
            <ac:spMk id="16" creationId="{00000000-0000-0000-0000-000000000000}"/>
          </ac:spMkLst>
        </pc:spChg>
      </pc:sldChg>
      <pc:sldChg chg="addSp delSp modSp del">
        <pc:chgData name="莫宇剑" userId="6be7dba0f1655444" providerId="LiveId" clId="{3DDEFA64-EA51-4BA1-8B4D-BBF94D7D7194}" dt="2017-12-08T09:23:34.281" v="1361" actId="2696"/>
        <pc:sldMkLst>
          <pc:docMk/>
          <pc:sldMk cId="3815708308" sldId="285"/>
        </pc:sldMkLst>
        <pc:spChg chg="del mod">
          <ac:chgData name="莫宇剑" userId="6be7dba0f1655444" providerId="LiveId" clId="{3DDEFA64-EA51-4BA1-8B4D-BBF94D7D7194}" dt="2017-12-08T09:23:23.543" v="1356" actId="2696"/>
          <ac:spMkLst>
            <pc:docMk/>
            <pc:sldMk cId="3815708308" sldId="285"/>
            <ac:spMk id="3" creationId="{00000000-0000-0000-0000-000000000000}"/>
          </ac:spMkLst>
        </pc:spChg>
        <pc:spChg chg="mod">
          <ac:chgData name="莫宇剑" userId="6be7dba0f1655444" providerId="LiveId" clId="{3DDEFA64-EA51-4BA1-8B4D-BBF94D7D7194}" dt="2017-12-08T08:42:24.190" v="516" actId="14100"/>
          <ac:spMkLst>
            <pc:docMk/>
            <pc:sldMk cId="3815708308" sldId="285"/>
            <ac:spMk id="18" creationId="{00000000-0000-0000-0000-000000000000}"/>
          </ac:spMkLst>
        </pc:spChg>
        <pc:spChg chg="mod">
          <ac:chgData name="莫宇剑" userId="6be7dba0f1655444" providerId="LiveId" clId="{3DDEFA64-EA51-4BA1-8B4D-BBF94D7D7194}" dt="2017-12-08T08:42:20.641" v="515" actId="2696"/>
          <ac:spMkLst>
            <pc:docMk/>
            <pc:sldMk cId="3815708308" sldId="285"/>
            <ac:spMk id="19" creationId="{00000000-0000-0000-0000-000000000000}"/>
          </ac:spMkLst>
        </pc:spChg>
        <pc:picChg chg="add del mod">
          <ac:chgData name="莫宇剑" userId="6be7dba0f1655444" providerId="LiveId" clId="{3DDEFA64-EA51-4BA1-8B4D-BBF94D7D7194}" dt="2017-12-08T09:23:29.020" v="1358" actId="2696"/>
          <ac:picMkLst>
            <pc:docMk/>
            <pc:sldMk cId="3815708308" sldId="285"/>
            <ac:picMk id="4" creationId="{A6D2788A-33F6-4B56-B8DD-1512DF81EC70}"/>
          </ac:picMkLst>
        </pc:picChg>
      </pc:sldChg>
      <pc:sldChg chg="modSp">
        <pc:chgData name="莫宇剑" userId="6be7dba0f1655444" providerId="LiveId" clId="{3DDEFA64-EA51-4BA1-8B4D-BBF94D7D7194}" dt="2017-12-08T10:48:53.076" v="1846" actId="20577"/>
        <pc:sldMkLst>
          <pc:docMk/>
          <pc:sldMk cId="1883187273" sldId="294"/>
        </pc:sldMkLst>
        <pc:spChg chg="mod">
          <ac:chgData name="莫宇剑" userId="6be7dba0f1655444" providerId="LiveId" clId="{3DDEFA64-EA51-4BA1-8B4D-BBF94D7D7194}" dt="2017-12-08T10:48:53.076" v="1846" actId="20577"/>
          <ac:spMkLst>
            <pc:docMk/>
            <pc:sldMk cId="1883187273" sldId="294"/>
            <ac:spMk id="2" creationId="{00000000-0000-0000-0000-000000000000}"/>
          </ac:spMkLst>
        </pc:spChg>
        <pc:spChg chg="mod">
          <ac:chgData name="莫宇剑" userId="6be7dba0f1655444" providerId="LiveId" clId="{3DDEFA64-EA51-4BA1-8B4D-BBF94D7D7194}" dt="2017-12-08T10:46:36.540" v="1406" actId="20577"/>
          <ac:spMkLst>
            <pc:docMk/>
            <pc:sldMk cId="1883187273" sldId="294"/>
            <ac:spMk id="22" creationId="{00000000-0000-0000-0000-000000000000}"/>
          </ac:spMkLst>
        </pc:spChg>
      </pc:sldChg>
      <pc:sldChg chg="addSp delSp modSp">
        <pc:chgData name="莫宇剑" userId="6be7dba0f1655444" providerId="LiveId" clId="{3DDEFA64-EA51-4BA1-8B4D-BBF94D7D7194}" dt="2017-12-08T08:32:42.643" v="426" actId="403"/>
        <pc:sldMkLst>
          <pc:docMk/>
          <pc:sldMk cId="3193133864" sldId="295"/>
        </pc:sldMkLst>
        <pc:spChg chg="mod">
          <ac:chgData name="莫宇剑" userId="6be7dba0f1655444" providerId="LiveId" clId="{3DDEFA64-EA51-4BA1-8B4D-BBF94D7D7194}" dt="2017-12-08T08:32:42.643" v="426" actId="403"/>
          <ac:spMkLst>
            <pc:docMk/>
            <pc:sldMk cId="3193133864" sldId="295"/>
            <ac:spMk id="16" creationId="{00000000-0000-0000-0000-000000000000}"/>
          </ac:spMkLst>
        </pc:spChg>
        <pc:spChg chg="mod">
          <ac:chgData name="莫宇剑" userId="6be7dba0f1655444" providerId="LiveId" clId="{3DDEFA64-EA51-4BA1-8B4D-BBF94D7D7194}" dt="2017-12-08T08:28:59.462" v="264" actId="14100"/>
          <ac:spMkLst>
            <pc:docMk/>
            <pc:sldMk cId="3193133864" sldId="295"/>
            <ac:spMk id="17" creationId="{00000000-0000-0000-0000-000000000000}"/>
          </ac:spMkLst>
        </pc:spChg>
        <pc:spChg chg="mod">
          <ac:chgData name="莫宇剑" userId="6be7dba0f1655444" providerId="LiveId" clId="{3DDEFA64-EA51-4BA1-8B4D-BBF94D7D7194}" dt="2017-12-08T08:28:54.066" v="262" actId="403"/>
          <ac:spMkLst>
            <pc:docMk/>
            <pc:sldMk cId="3193133864" sldId="295"/>
            <ac:spMk id="20" creationId="{00000000-0000-0000-0000-000000000000}"/>
          </ac:spMkLst>
        </pc:spChg>
        <pc:cxnChg chg="add del mod">
          <ac:chgData name="莫宇剑" userId="6be7dba0f1655444" providerId="LiveId" clId="{3DDEFA64-EA51-4BA1-8B4D-BBF94D7D7194}" dt="2017-12-08T08:31:41.228" v="338" actId="478"/>
          <ac:cxnSpMkLst>
            <pc:docMk/>
            <pc:sldMk cId="3193133864" sldId="295"/>
            <ac:cxnSpMk id="3" creationId="{B8F6545A-CEDF-468B-843F-B049FEB932CA}"/>
          </ac:cxnSpMkLst>
        </pc:cxnChg>
      </pc:sldChg>
      <pc:sldChg chg="del">
        <pc:chgData name="莫宇剑" userId="6be7dba0f1655444" providerId="LiveId" clId="{3DDEFA64-EA51-4BA1-8B4D-BBF94D7D7194}" dt="2017-12-08T09:22:43.529" v="1332" actId="2696"/>
        <pc:sldMkLst>
          <pc:docMk/>
          <pc:sldMk cId="2398155679" sldId="297"/>
        </pc:sldMkLst>
      </pc:sldChg>
      <pc:sldChg chg="del">
        <pc:chgData name="莫宇剑" userId="6be7dba0f1655444" providerId="LiveId" clId="{3DDEFA64-EA51-4BA1-8B4D-BBF94D7D7194}" dt="2017-12-08T09:04:04.696" v="608" actId="2696"/>
        <pc:sldMkLst>
          <pc:docMk/>
          <pc:sldMk cId="441729906" sldId="316"/>
        </pc:sldMkLst>
      </pc:sldChg>
      <pc:sldChg chg="modSp">
        <pc:chgData name="莫宇剑" userId="6be7dba0f1655444" providerId="LiveId" clId="{3DDEFA64-EA51-4BA1-8B4D-BBF94D7D7194}" dt="2017-12-08T09:04:12.407" v="634" actId="2696"/>
        <pc:sldMkLst>
          <pc:docMk/>
          <pc:sldMk cId="1807536141" sldId="317"/>
        </pc:sldMkLst>
        <pc:spChg chg="mod">
          <ac:chgData name="莫宇剑" userId="6be7dba0f1655444" providerId="LiveId" clId="{3DDEFA64-EA51-4BA1-8B4D-BBF94D7D7194}" dt="2017-12-08T09:04:12.407" v="634" actId="2696"/>
          <ac:spMkLst>
            <pc:docMk/>
            <pc:sldMk cId="1807536141" sldId="317"/>
            <ac:spMk id="16" creationId="{00000000-0000-0000-0000-000000000000}"/>
          </ac:spMkLst>
        </pc:spChg>
      </pc:sldChg>
      <pc:sldChg chg="modSp modAnim">
        <pc:chgData name="莫宇剑" userId="6be7dba0f1655444" providerId="LiveId" clId="{3DDEFA64-EA51-4BA1-8B4D-BBF94D7D7194}" dt="2017-12-08T08:28:10.990" v="187" actId="2696"/>
        <pc:sldMkLst>
          <pc:docMk/>
          <pc:sldMk cId="3337135233" sldId="319"/>
        </pc:sldMkLst>
        <pc:spChg chg="mod">
          <ac:chgData name="莫宇剑" userId="6be7dba0f1655444" providerId="LiveId" clId="{3DDEFA64-EA51-4BA1-8B4D-BBF94D7D7194}" dt="2017-12-08T08:27:48.654" v="122" actId="14100"/>
          <ac:spMkLst>
            <pc:docMk/>
            <pc:sldMk cId="3337135233" sldId="319"/>
            <ac:spMk id="15" creationId="{00000000-0000-0000-0000-000000000000}"/>
          </ac:spMkLst>
        </pc:spChg>
        <pc:spChg chg="mod">
          <ac:chgData name="莫宇剑" userId="6be7dba0f1655444" providerId="LiveId" clId="{3DDEFA64-EA51-4BA1-8B4D-BBF94D7D7194}" dt="2017-12-08T08:27:45.929" v="121" actId="14100"/>
          <ac:spMkLst>
            <pc:docMk/>
            <pc:sldMk cId="3337135233" sldId="319"/>
            <ac:spMk id="16" creationId="{00000000-0000-0000-0000-000000000000}"/>
          </ac:spMkLst>
        </pc:spChg>
        <pc:spChg chg="mod">
          <ac:chgData name="莫宇剑" userId="6be7dba0f1655444" providerId="LiveId" clId="{3DDEFA64-EA51-4BA1-8B4D-BBF94D7D7194}" dt="2017-12-08T08:28:00.335" v="153" actId="2696"/>
          <ac:spMkLst>
            <pc:docMk/>
            <pc:sldMk cId="3337135233" sldId="319"/>
            <ac:spMk id="20" creationId="{00000000-0000-0000-0000-000000000000}"/>
          </ac:spMkLst>
        </pc:spChg>
        <pc:spChg chg="mod">
          <ac:chgData name="莫宇剑" userId="6be7dba0f1655444" providerId="LiveId" clId="{3DDEFA64-EA51-4BA1-8B4D-BBF94D7D7194}" dt="2017-12-08T08:28:10.990" v="187" actId="2696"/>
          <ac:spMkLst>
            <pc:docMk/>
            <pc:sldMk cId="3337135233" sldId="319"/>
            <ac:spMk id="24" creationId="{00000000-0000-0000-0000-000000000000}"/>
          </ac:spMkLst>
        </pc:spChg>
      </pc:sldChg>
      <pc:sldChg chg="del">
        <pc:chgData name="莫宇剑" userId="6be7dba0f1655444" providerId="LiveId" clId="{3DDEFA64-EA51-4BA1-8B4D-BBF94D7D7194}" dt="2017-12-08T08:42:12.612" v="493" actId="2696"/>
        <pc:sldMkLst>
          <pc:docMk/>
          <pc:sldMk cId="3883664401" sldId="320"/>
        </pc:sldMkLst>
      </pc:sldChg>
      <pc:sldChg chg="modSp add">
        <pc:chgData name="莫宇剑" userId="6be7dba0f1655444" providerId="LiveId" clId="{3DDEFA64-EA51-4BA1-8B4D-BBF94D7D7194}" dt="2017-12-08T08:28:44.542" v="235" actId="2696"/>
        <pc:sldMkLst>
          <pc:docMk/>
          <pc:sldMk cId="1276266289" sldId="321"/>
        </pc:sldMkLst>
        <pc:spChg chg="mod">
          <ac:chgData name="莫宇剑" userId="6be7dba0f1655444" providerId="LiveId" clId="{3DDEFA64-EA51-4BA1-8B4D-BBF94D7D7194}" dt="2017-12-08T08:28:38.043" v="208" actId="2696"/>
          <ac:spMkLst>
            <pc:docMk/>
            <pc:sldMk cId="1276266289" sldId="321"/>
            <ac:spMk id="15" creationId="{00000000-0000-0000-0000-000000000000}"/>
          </ac:spMkLst>
        </pc:spChg>
        <pc:spChg chg="mod">
          <ac:chgData name="莫宇剑" userId="6be7dba0f1655444" providerId="LiveId" clId="{3DDEFA64-EA51-4BA1-8B4D-BBF94D7D7194}" dt="2017-12-08T08:28:44.542" v="235" actId="2696"/>
          <ac:spMkLst>
            <pc:docMk/>
            <pc:sldMk cId="1276266289" sldId="321"/>
            <ac:spMk id="16" creationId="{00000000-0000-0000-0000-000000000000}"/>
          </ac:spMkLst>
        </pc:spChg>
      </pc:sldChg>
      <pc:sldChg chg="modSp add">
        <pc:chgData name="莫宇剑" userId="6be7dba0f1655444" providerId="LiveId" clId="{3DDEFA64-EA51-4BA1-8B4D-BBF94D7D7194}" dt="2017-12-08T08:42:00.086" v="492" actId="1076"/>
        <pc:sldMkLst>
          <pc:docMk/>
          <pc:sldMk cId="1440420176" sldId="322"/>
        </pc:sldMkLst>
        <pc:spChg chg="mod">
          <ac:chgData name="莫宇剑" userId="6be7dba0f1655444" providerId="LiveId" clId="{3DDEFA64-EA51-4BA1-8B4D-BBF94D7D7194}" dt="2017-12-08T08:42:00.086" v="492" actId="1076"/>
          <ac:spMkLst>
            <pc:docMk/>
            <pc:sldMk cId="1440420176" sldId="322"/>
            <ac:spMk id="16" creationId="{00000000-0000-0000-0000-000000000000}"/>
          </ac:spMkLst>
        </pc:spChg>
      </pc:sldChg>
      <pc:sldChg chg="addSp delSp modSp add del">
        <pc:chgData name="莫宇剑" userId="6be7dba0f1655444" providerId="LiveId" clId="{3DDEFA64-EA51-4BA1-8B4D-BBF94D7D7194}" dt="2017-12-08T09:23:59.790" v="1367" actId="2696"/>
        <pc:sldMkLst>
          <pc:docMk/>
          <pc:sldMk cId="2556026391" sldId="323"/>
        </pc:sldMkLst>
        <pc:spChg chg="add del">
          <ac:chgData name="莫宇剑" userId="6be7dba0f1655444" providerId="LiveId" clId="{3DDEFA64-EA51-4BA1-8B4D-BBF94D7D7194}" dt="2017-12-08T09:06:15.729" v="697" actId="2696"/>
          <ac:spMkLst>
            <pc:docMk/>
            <pc:sldMk cId="2556026391" sldId="323"/>
            <ac:spMk id="2" creationId="{FAE19107-9901-47BD-8B58-936532065075}"/>
          </ac:spMkLst>
        </pc:spChg>
        <pc:spChg chg="mod">
          <ac:chgData name="莫宇剑" userId="6be7dba0f1655444" providerId="LiveId" clId="{3DDEFA64-EA51-4BA1-8B4D-BBF94D7D7194}" dt="2017-12-08T09:23:50.566" v="1364" actId="2696"/>
          <ac:spMkLst>
            <pc:docMk/>
            <pc:sldMk cId="2556026391" sldId="323"/>
            <ac:spMk id="3" creationId="{00000000-0000-0000-0000-000000000000}"/>
          </ac:spMkLst>
        </pc:spChg>
        <pc:spChg chg="add del">
          <ac:chgData name="莫宇剑" userId="6be7dba0f1655444" providerId="LiveId" clId="{3DDEFA64-EA51-4BA1-8B4D-BBF94D7D7194}" dt="2017-12-08T09:06:20.102" v="700" actId="2696"/>
          <ac:spMkLst>
            <pc:docMk/>
            <pc:sldMk cId="2556026391" sldId="323"/>
            <ac:spMk id="5" creationId="{F87529C0-0147-465E-88C0-1D885B3B05BC}"/>
          </ac:spMkLst>
        </pc:spChg>
        <pc:picChg chg="del">
          <ac:chgData name="莫宇剑" userId="6be7dba0f1655444" providerId="LiveId" clId="{3DDEFA64-EA51-4BA1-8B4D-BBF94D7D7194}" dt="2017-12-08T09:05:35.550" v="636" actId="478"/>
          <ac:picMkLst>
            <pc:docMk/>
            <pc:sldMk cId="2556026391" sldId="323"/>
            <ac:picMk id="4" creationId="{A6D2788A-33F6-4B56-B8DD-1512DF81EC70}"/>
          </ac:picMkLst>
        </pc:picChg>
      </pc:sldChg>
      <pc:sldChg chg="modSp add del">
        <pc:chgData name="莫宇剑" userId="6be7dba0f1655444" providerId="LiveId" clId="{3DDEFA64-EA51-4BA1-8B4D-BBF94D7D7194}" dt="2017-12-08T09:24:03.968" v="1368" actId="2696"/>
        <pc:sldMkLst>
          <pc:docMk/>
          <pc:sldMk cId="3726763416" sldId="324"/>
        </pc:sldMkLst>
        <pc:spChg chg="mod">
          <ac:chgData name="莫宇剑" userId="6be7dba0f1655444" providerId="LiveId" clId="{3DDEFA64-EA51-4BA1-8B4D-BBF94D7D7194}" dt="2017-12-08T09:22:51.243" v="1334" actId="20577"/>
          <ac:spMkLst>
            <pc:docMk/>
            <pc:sldMk cId="3726763416" sldId="324"/>
            <ac:spMk id="3" creationId="{00000000-0000-0000-0000-000000000000}"/>
          </ac:spMkLst>
        </pc:spChg>
      </pc:sldChg>
      <pc:sldChg chg="addSp delSp modSp add">
        <pc:chgData name="莫宇剑" userId="6be7dba0f1655444" providerId="LiveId" clId="{3DDEFA64-EA51-4BA1-8B4D-BBF94D7D7194}" dt="2017-12-08T11:08:18.045" v="1855" actId="14100"/>
        <pc:sldMkLst>
          <pc:docMk/>
          <pc:sldMk cId="942892284" sldId="325"/>
        </pc:sldMkLst>
        <pc:spChg chg="mod">
          <ac:chgData name="莫宇剑" userId="6be7dba0f1655444" providerId="LiveId" clId="{3DDEFA64-EA51-4BA1-8B4D-BBF94D7D7194}" dt="2017-12-08T11:07:46.031" v="1851" actId="20577"/>
          <ac:spMkLst>
            <pc:docMk/>
            <pc:sldMk cId="942892284" sldId="325"/>
            <ac:spMk id="16" creationId="{00000000-0000-0000-0000-000000000000}"/>
          </ac:spMkLst>
        </pc:spChg>
        <pc:spChg chg="mod">
          <ac:chgData name="莫宇剑" userId="6be7dba0f1655444" providerId="LiveId" clId="{3DDEFA64-EA51-4BA1-8B4D-BBF94D7D7194}" dt="2017-12-08T09:23:16.728" v="1353" actId="14100"/>
          <ac:spMkLst>
            <pc:docMk/>
            <pc:sldMk cId="942892284" sldId="325"/>
            <ac:spMk id="17" creationId="{00000000-0000-0000-0000-000000000000}"/>
          </ac:spMkLst>
        </pc:spChg>
        <pc:spChg chg="mod">
          <ac:chgData name="莫宇剑" userId="6be7dba0f1655444" providerId="LiveId" clId="{3DDEFA64-EA51-4BA1-8B4D-BBF94D7D7194}" dt="2017-12-08T09:23:12.171" v="1352" actId="14100"/>
          <ac:spMkLst>
            <pc:docMk/>
            <pc:sldMk cId="942892284" sldId="325"/>
            <ac:spMk id="20" creationId="{00000000-0000-0000-0000-000000000000}"/>
          </ac:spMkLst>
        </pc:spChg>
        <pc:picChg chg="add mod">
          <ac:chgData name="莫宇剑" userId="6be7dba0f1655444" providerId="LiveId" clId="{3DDEFA64-EA51-4BA1-8B4D-BBF94D7D7194}" dt="2017-12-08T11:08:18.045" v="1855" actId="14100"/>
          <ac:picMkLst>
            <pc:docMk/>
            <pc:sldMk cId="942892284" sldId="325"/>
            <ac:picMk id="3" creationId="{22FB2877-A4E0-44B9-B049-37FD2B58B1BE}"/>
          </ac:picMkLst>
        </pc:picChg>
        <pc:picChg chg="add del mod">
          <ac:chgData name="莫宇剑" userId="6be7dba0f1655444" providerId="LiveId" clId="{3DDEFA64-EA51-4BA1-8B4D-BBF94D7D7194}" dt="2017-12-08T11:07:59.626" v="1852" actId="478"/>
          <ac:picMkLst>
            <pc:docMk/>
            <pc:sldMk cId="942892284" sldId="325"/>
            <ac:picMk id="15" creationId="{B39B2B65-F895-486D-8FE6-D16FA5731408}"/>
          </ac:picMkLst>
        </pc:picChg>
      </pc:sldChg>
      <pc:sldChg chg="delSp modSp add del">
        <pc:chgData name="莫宇剑" userId="6be7dba0f1655444" providerId="LiveId" clId="{3DDEFA64-EA51-4BA1-8B4D-BBF94D7D7194}" dt="2017-12-08T11:08:46.765" v="1856" actId="2696"/>
        <pc:sldMkLst>
          <pc:docMk/>
          <pc:sldMk cId="2818640927" sldId="326"/>
        </pc:sldMkLst>
        <pc:spChg chg="mod">
          <ac:chgData name="莫宇剑" userId="6be7dba0f1655444" providerId="LiveId" clId="{3DDEFA64-EA51-4BA1-8B4D-BBF94D7D7194}" dt="2017-12-08T09:24:11.029" v="1374" actId="20577"/>
          <ac:spMkLst>
            <pc:docMk/>
            <pc:sldMk cId="2818640927" sldId="326"/>
            <ac:spMk id="16" creationId="{00000000-0000-0000-0000-000000000000}"/>
          </ac:spMkLst>
        </pc:spChg>
        <pc:picChg chg="del">
          <ac:chgData name="莫宇剑" userId="6be7dba0f1655444" providerId="LiveId" clId="{3DDEFA64-EA51-4BA1-8B4D-BBF94D7D7194}" dt="2017-12-08T09:23:53.788" v="1365" actId="478"/>
          <ac:picMkLst>
            <pc:docMk/>
            <pc:sldMk cId="2818640927" sldId="326"/>
            <ac:picMk id="15" creationId="{B39B2B65-F895-486D-8FE6-D16FA5731408}"/>
          </ac:picMkLst>
        </pc:picChg>
      </pc:sldChg>
      <pc:sldChg chg="addSp delSp modSp add del">
        <pc:chgData name="莫宇剑" userId="6be7dba0f1655444" providerId="LiveId" clId="{3DDEFA64-EA51-4BA1-8B4D-BBF94D7D7194}" dt="2017-12-08T11:45:32.622" v="1871" actId="2696"/>
        <pc:sldMkLst>
          <pc:docMk/>
          <pc:sldMk cId="3544282495" sldId="327"/>
        </pc:sldMkLst>
        <pc:spChg chg="mod">
          <ac:chgData name="莫宇剑" userId="6be7dba0f1655444" providerId="LiveId" clId="{3DDEFA64-EA51-4BA1-8B4D-BBF94D7D7194}" dt="2017-12-08T09:33:36.805" v="1376" actId="20577"/>
          <ac:spMkLst>
            <pc:docMk/>
            <pc:sldMk cId="3544282495" sldId="327"/>
            <ac:spMk id="16" creationId="{00000000-0000-0000-0000-000000000000}"/>
          </ac:spMkLst>
        </pc:spChg>
        <pc:picChg chg="add del mod">
          <ac:chgData name="莫宇剑" userId="6be7dba0f1655444" providerId="LiveId" clId="{3DDEFA64-EA51-4BA1-8B4D-BBF94D7D7194}" dt="2017-12-08T11:39:55.363" v="1857" actId="478"/>
          <ac:picMkLst>
            <pc:docMk/>
            <pc:sldMk cId="3544282495" sldId="327"/>
            <ac:picMk id="3" creationId="{C83CF21B-102C-4781-8A3F-C36873AD08D3}"/>
          </ac:picMkLst>
        </pc:picChg>
        <pc:picChg chg="add del mod">
          <ac:chgData name="莫宇剑" userId="6be7dba0f1655444" providerId="LiveId" clId="{3DDEFA64-EA51-4BA1-8B4D-BBF94D7D7194}" dt="2017-12-08T11:42:18.197" v="1865" actId="478"/>
          <ac:picMkLst>
            <pc:docMk/>
            <pc:sldMk cId="3544282495" sldId="327"/>
            <ac:picMk id="4" creationId="{10275A96-4282-46C2-8E7B-60B49827F89F}"/>
          </ac:picMkLst>
        </pc:picChg>
        <pc:picChg chg="add mod">
          <ac:chgData name="莫宇剑" userId="6be7dba0f1655444" providerId="LiveId" clId="{3DDEFA64-EA51-4BA1-8B4D-BBF94D7D7194}" dt="2017-12-08T11:42:42.380" v="1870" actId="1076"/>
          <ac:picMkLst>
            <pc:docMk/>
            <pc:sldMk cId="3544282495" sldId="327"/>
            <ac:picMk id="6" creationId="{4BFC6ADC-D110-4942-9BAC-47FC98840C02}"/>
          </ac:picMkLst>
        </pc:picChg>
      </pc:sldChg>
      <pc:sldChg chg="add del">
        <pc:chgData name="莫宇剑" userId="6be7dba0f1655444" providerId="LiveId" clId="{3DDEFA64-EA51-4BA1-8B4D-BBF94D7D7194}" dt="2017-12-08T09:34:11.771" v="1382" actId="2696"/>
        <pc:sldMkLst>
          <pc:docMk/>
          <pc:sldMk cId="2145910915" sldId="328"/>
        </pc:sldMkLst>
      </pc:sldChg>
      <pc:sldChg chg="addSp delSp modSp add">
        <pc:chgData name="莫宇剑" userId="6be7dba0f1655444" providerId="LiveId" clId="{3DDEFA64-EA51-4BA1-8B4D-BBF94D7D7194}" dt="2017-12-08T11:45:57.235" v="1876" actId="14100"/>
        <pc:sldMkLst>
          <pc:docMk/>
          <pc:sldMk cId="2720883529" sldId="328"/>
        </pc:sldMkLst>
        <pc:picChg chg="del">
          <ac:chgData name="莫宇剑" userId="6be7dba0f1655444" providerId="LiveId" clId="{3DDEFA64-EA51-4BA1-8B4D-BBF94D7D7194}" dt="2017-12-08T09:34:16.529" v="1384" actId="478"/>
          <ac:picMkLst>
            <pc:docMk/>
            <pc:sldMk cId="2720883529" sldId="328"/>
            <ac:picMk id="3" creationId="{C83CF21B-102C-4781-8A3F-C36873AD08D3}"/>
          </ac:picMkLst>
        </pc:picChg>
        <pc:picChg chg="add mod">
          <ac:chgData name="莫宇剑" userId="6be7dba0f1655444" providerId="LiveId" clId="{3DDEFA64-EA51-4BA1-8B4D-BBF94D7D7194}" dt="2017-12-08T11:45:57.235" v="1876" actId="14100"/>
          <ac:picMkLst>
            <pc:docMk/>
            <pc:sldMk cId="2720883529" sldId="328"/>
            <ac:picMk id="3" creationId="{86441F2F-66CC-48CC-9493-5A5D61AB9E37}"/>
          </ac:picMkLst>
        </pc:picChg>
        <pc:picChg chg="add del mod">
          <ac:chgData name="莫宇剑" userId="6be7dba0f1655444" providerId="LiveId" clId="{3DDEFA64-EA51-4BA1-8B4D-BBF94D7D7194}" dt="2017-12-08T11:41:59.797" v="1864" actId="478"/>
          <ac:picMkLst>
            <pc:docMk/>
            <pc:sldMk cId="2720883529" sldId="328"/>
            <ac:picMk id="4" creationId="{2BC45E74-82AD-4499-80FB-0D9330A719BE}"/>
          </ac:picMkLst>
        </pc:picChg>
      </pc:sldChg>
      <pc:sldChg chg="delSp modSp add">
        <pc:chgData name="莫宇剑" userId="6be7dba0f1655444" providerId="LiveId" clId="{3DDEFA64-EA51-4BA1-8B4D-BBF94D7D7194}" dt="2017-12-08T11:07:36.654" v="1850" actId="2696"/>
        <pc:sldMkLst>
          <pc:docMk/>
          <pc:sldMk cId="175479525" sldId="329"/>
        </pc:sldMkLst>
        <pc:spChg chg="del mod">
          <ac:chgData name="莫宇剑" userId="6be7dba0f1655444" providerId="LiveId" clId="{3DDEFA64-EA51-4BA1-8B4D-BBF94D7D7194}" dt="2017-12-08T11:07:36.654" v="1850" actId="2696"/>
          <ac:spMkLst>
            <pc:docMk/>
            <pc:sldMk cId="175479525" sldId="329"/>
            <ac:spMk id="2" creationId="{00000000-0000-0000-0000-000000000000}"/>
          </ac:spMkLst>
        </pc:spChg>
      </pc:sldChg>
      <pc:sldChg chg="addSp delSp modSp add">
        <pc:chgData name="莫宇剑" userId="6be7dba0f1655444" providerId="LiveId" clId="{3DDEFA64-EA51-4BA1-8B4D-BBF94D7D7194}" dt="2017-12-08T11:47:05.149" v="1883" actId="1076"/>
        <pc:sldMkLst>
          <pc:docMk/>
          <pc:sldMk cId="2176137826" sldId="330"/>
        </pc:sldMkLst>
        <pc:picChg chg="del">
          <ac:chgData name="莫宇剑" userId="6be7dba0f1655444" providerId="LiveId" clId="{3DDEFA64-EA51-4BA1-8B4D-BBF94D7D7194}" dt="2017-12-08T11:46:24.952" v="1878" actId="478"/>
          <ac:picMkLst>
            <pc:docMk/>
            <pc:sldMk cId="2176137826" sldId="330"/>
            <ac:picMk id="3" creationId="{86441F2F-66CC-48CC-9493-5A5D61AB9E37}"/>
          </ac:picMkLst>
        </pc:picChg>
        <pc:picChg chg="add mod">
          <ac:chgData name="莫宇剑" userId="6be7dba0f1655444" providerId="LiveId" clId="{3DDEFA64-EA51-4BA1-8B4D-BBF94D7D7194}" dt="2017-12-08T11:47:05.149" v="1883" actId="1076"/>
          <ac:picMkLst>
            <pc:docMk/>
            <pc:sldMk cId="2176137826" sldId="330"/>
            <ac:picMk id="4" creationId="{7D5C0DE3-496B-41DA-9E7D-A6D930FE91D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8" name="组合 7"/>
          <p:cNvGrpSpPr>
            <a:grpSpLocks noChangeAspect="1"/>
          </p:cNvGrpSpPr>
          <p:nvPr userDrawn="1"/>
        </p:nvGrpSpPr>
        <p:grpSpPr bwMode="auto">
          <a:xfrm>
            <a:off x="606056" y="569533"/>
            <a:ext cx="11099010" cy="5900499"/>
            <a:chOff x="1608912" y="1173758"/>
            <a:chExt cx="6572388" cy="3482975"/>
          </a:xfrm>
        </p:grpSpPr>
        <p:sp>
          <p:nvSpPr>
            <p:cNvPr id="9" name="Freeform 5"/>
            <p:cNvSpPr/>
            <p:nvPr/>
          </p:nvSpPr>
          <p:spPr bwMode="auto">
            <a:xfrm>
              <a:off x="1608912" y="1173758"/>
              <a:ext cx="6572388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7700506" y="4184533"/>
              <a:ext cx="449211" cy="447206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1" name="Freeform 7"/>
          <p:cNvSpPr/>
          <p:nvPr userDrawn="1"/>
        </p:nvSpPr>
        <p:spPr bwMode="auto">
          <a:xfrm>
            <a:off x="490110" y="396756"/>
            <a:ext cx="1953261" cy="1503393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71956" tIns="35987" rIns="71956" bIns="35987"/>
          <a:lstStyle/>
          <a:p>
            <a:endParaRPr lang="zh-CN" altLang="en-US" sz="800">
              <a:solidFill>
                <a:srgbClr val="0070C0"/>
              </a:solidFill>
            </a:endParaRPr>
          </a:p>
        </p:txBody>
      </p:sp>
      <p:pic>
        <p:nvPicPr>
          <p:cNvPr id="13" name="图片 12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91" y="608400"/>
            <a:ext cx="1155600" cy="115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6.tmp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7.tmp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8.tmp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10.tmp"/><Relationship Id="rId5" Type="http://schemas.openxmlformats.org/officeDocument/2006/relationships/image" Target="../media/image9.tmp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image" Target="../media/image11.tmp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4.tmp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5.tmp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" y="0"/>
            <a:ext cx="12191210" cy="68595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0086" y="2483187"/>
            <a:ext cx="10935007" cy="923156"/>
          </a:xfrm>
          <a:prstGeom prst="rect">
            <a:avLst/>
          </a:prstGeom>
          <a:noFill/>
        </p:spPr>
        <p:txBody>
          <a:bodyPr lIns="91270" tIns="45634" rIns="91270" bIns="45634">
            <a:spAutoFit/>
          </a:bodyPr>
          <a:lstStyle/>
          <a:p>
            <a:pPr algn="ctr"/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知识点：多线程加速扫描过程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4D93E6B-C425-4596-9BD6-6EA0A7185C76}"/>
              </a:ext>
            </a:extLst>
          </p:cNvPr>
          <p:cNvCxnSpPr/>
          <p:nvPr/>
        </p:nvCxnSpPr>
        <p:spPr>
          <a:xfrm>
            <a:off x="8757659" y="2072856"/>
            <a:ext cx="1" cy="36081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2738DB2-793E-4A4B-B38A-AAEA6E8FC0E7}"/>
              </a:ext>
            </a:extLst>
          </p:cNvPr>
          <p:cNvCxnSpPr/>
          <p:nvPr/>
        </p:nvCxnSpPr>
        <p:spPr>
          <a:xfrm>
            <a:off x="3956463" y="2072856"/>
            <a:ext cx="4268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041F8B7-DFE5-4C9D-91A3-56CCAA211727}"/>
              </a:ext>
            </a:extLst>
          </p:cNvPr>
          <p:cNvCxnSpPr>
            <a:cxnSpLocks/>
          </p:cNvCxnSpPr>
          <p:nvPr/>
        </p:nvCxnSpPr>
        <p:spPr>
          <a:xfrm>
            <a:off x="8250392" y="2072856"/>
            <a:ext cx="0" cy="1018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C975B629-4501-4A15-9EAB-991D5F4AC47B}"/>
              </a:ext>
            </a:extLst>
          </p:cNvPr>
          <p:cNvSpPr/>
          <p:nvPr/>
        </p:nvSpPr>
        <p:spPr>
          <a:xfrm>
            <a:off x="770226" y="2232904"/>
            <a:ext cx="7803780" cy="3288035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65" name="MH_Other_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17288" y="2687800"/>
            <a:ext cx="1481137" cy="1365250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6" name="MH_Other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90352" y="1285412"/>
            <a:ext cx="1481138" cy="1363663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7" name="MH_Picture_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17289" y="1289773"/>
            <a:ext cx="1481137" cy="1363663"/>
          </a:xfrm>
          <a:prstGeom prst="rect">
            <a:avLst/>
          </a:prstGeom>
          <a:solidFill>
            <a:srgbClr val="58BD9B"/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3200" dirty="0">
              <a:solidFill>
                <a:srgbClr val="FFFFFF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08467" y="2630517"/>
            <a:ext cx="6803684" cy="1023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zh-CN" altLang="en-US" sz="1800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99274" lvl="1" indent="-342900">
              <a:buFont typeface="Wingdings" panose="05000000000000000000" pitchFamily="2" charset="2"/>
              <a:buChar char="Ø"/>
            </a:pPr>
            <a:endParaRPr lang="zh-CN" altLang="en-US" sz="1800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endParaRPr lang="zh-CN" altLang="en-US" sz="1800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312492" y="1015016"/>
            <a:ext cx="2743733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09347" y="1087858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多线程的使用</a:t>
            </a:r>
          </a:p>
        </p:txBody>
      </p:sp>
      <p:pic>
        <p:nvPicPr>
          <p:cNvPr id="4" name="图片 3" descr="屏幕剪辑">
            <a:extLst>
              <a:ext uri="{FF2B5EF4-FFF2-40B4-BE49-F238E27FC236}">
                <a16:creationId xmlns:a16="http://schemas.microsoft.com/office/drawing/2014/main" id="{7D5C0DE3-496B-41DA-9E7D-A6D930FE91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929" y="2358357"/>
            <a:ext cx="5221363" cy="303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13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" grpId="0" animBg="1"/>
      <p:bldP spid="666" grpId="0" animBg="1"/>
      <p:bldP spid="66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1805524" y="2525079"/>
            <a:ext cx="2277616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1.3</a:t>
            </a:r>
            <a:endParaRPr lang="zh-CN" altLang="en-US" sz="138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4083140" y="3294520"/>
            <a:ext cx="59359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代码演示</a:t>
            </a:r>
          </a:p>
        </p:txBody>
      </p:sp>
    </p:spTree>
    <p:extLst>
      <p:ext uri="{BB962C8B-B14F-4D97-AF65-F5344CB8AC3E}">
        <p14:creationId xmlns:p14="http://schemas.microsoft.com/office/powerpoint/2010/main" val="180753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/>
      <p:bldP spid="16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4D93E6B-C425-4596-9BD6-6EA0A7185C76}"/>
              </a:ext>
            </a:extLst>
          </p:cNvPr>
          <p:cNvCxnSpPr/>
          <p:nvPr/>
        </p:nvCxnSpPr>
        <p:spPr>
          <a:xfrm>
            <a:off x="8757659" y="2072856"/>
            <a:ext cx="1" cy="36081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2738DB2-793E-4A4B-B38A-AAEA6E8FC0E7}"/>
              </a:ext>
            </a:extLst>
          </p:cNvPr>
          <p:cNvCxnSpPr/>
          <p:nvPr/>
        </p:nvCxnSpPr>
        <p:spPr>
          <a:xfrm>
            <a:off x="3956463" y="2072856"/>
            <a:ext cx="4268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041F8B7-DFE5-4C9D-91A3-56CCAA211727}"/>
              </a:ext>
            </a:extLst>
          </p:cNvPr>
          <p:cNvCxnSpPr>
            <a:cxnSpLocks/>
          </p:cNvCxnSpPr>
          <p:nvPr/>
        </p:nvCxnSpPr>
        <p:spPr>
          <a:xfrm>
            <a:off x="8250392" y="2072856"/>
            <a:ext cx="0" cy="1018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C975B629-4501-4A15-9EAB-991D5F4AC47B}"/>
              </a:ext>
            </a:extLst>
          </p:cNvPr>
          <p:cNvSpPr/>
          <p:nvPr/>
        </p:nvSpPr>
        <p:spPr>
          <a:xfrm>
            <a:off x="1156297" y="2556160"/>
            <a:ext cx="7347729" cy="2963771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65" name="MH_Other_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17288" y="2687800"/>
            <a:ext cx="1481137" cy="1365250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6" name="MH_Other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90352" y="1285412"/>
            <a:ext cx="1481138" cy="1363663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7" name="MH_Picture_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17289" y="1289773"/>
            <a:ext cx="1481137" cy="1363663"/>
          </a:xfrm>
          <a:prstGeom prst="rect">
            <a:avLst/>
          </a:prstGeom>
          <a:solidFill>
            <a:srgbClr val="58BD9B"/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3200" dirty="0">
              <a:solidFill>
                <a:srgbClr val="FFFFFF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869" y="2784572"/>
            <a:ext cx="71213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266700">
              <a:spcAft>
                <a:spcPts val="0"/>
              </a:spcAft>
            </a:pPr>
            <a:r>
              <a:rPr lang="zh-CN" altLang="en-US" sz="1800" kern="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我们同时采用</a:t>
            </a:r>
            <a:r>
              <a:rPr lang="en-US" altLang="zh-CN" sz="1800" kern="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《4-1-3  OS</a:t>
            </a:r>
            <a:r>
              <a:rPr lang="zh-CN" altLang="en-US" sz="1800" kern="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模块迭代遍历目录</a:t>
            </a:r>
            <a:r>
              <a:rPr lang="en-US" altLang="zh-CN" sz="1800" kern="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r>
              <a:rPr lang="zh-CN" altLang="en-US" sz="1800" kern="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中的源码与采用多线程加速扫描的源码进行对比（比较完成任务所需的时间）。</a:t>
            </a:r>
            <a:endParaRPr lang="en-US" altLang="zh-CN" sz="1800" kern="1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8600" indent="266700">
              <a:spcAft>
                <a:spcPts val="0"/>
              </a:spcAft>
            </a:pPr>
            <a:endParaRPr lang="zh-CN" altLang="zh-CN" sz="1800" kern="1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312493" y="1015016"/>
            <a:ext cx="2076628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487095" y="1094692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代码演示</a:t>
            </a:r>
          </a:p>
        </p:txBody>
      </p:sp>
    </p:spTree>
    <p:extLst>
      <p:ext uri="{BB962C8B-B14F-4D97-AF65-F5344CB8AC3E}">
        <p14:creationId xmlns:p14="http://schemas.microsoft.com/office/powerpoint/2010/main" val="188318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" grpId="0" animBg="1"/>
      <p:bldP spid="666" grpId="0" animBg="1"/>
      <p:bldP spid="66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4D93E6B-C425-4596-9BD6-6EA0A7185C76}"/>
              </a:ext>
            </a:extLst>
          </p:cNvPr>
          <p:cNvCxnSpPr/>
          <p:nvPr/>
        </p:nvCxnSpPr>
        <p:spPr>
          <a:xfrm>
            <a:off x="8757659" y="2072856"/>
            <a:ext cx="1" cy="36081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2738DB2-793E-4A4B-B38A-AAEA6E8FC0E7}"/>
              </a:ext>
            </a:extLst>
          </p:cNvPr>
          <p:cNvCxnSpPr/>
          <p:nvPr/>
        </p:nvCxnSpPr>
        <p:spPr>
          <a:xfrm>
            <a:off x="3956463" y="2072856"/>
            <a:ext cx="4268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041F8B7-DFE5-4C9D-91A3-56CCAA211727}"/>
              </a:ext>
            </a:extLst>
          </p:cNvPr>
          <p:cNvCxnSpPr>
            <a:cxnSpLocks/>
          </p:cNvCxnSpPr>
          <p:nvPr/>
        </p:nvCxnSpPr>
        <p:spPr>
          <a:xfrm>
            <a:off x="8250392" y="2072856"/>
            <a:ext cx="0" cy="1018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C975B629-4501-4A15-9EAB-991D5F4AC47B}"/>
              </a:ext>
            </a:extLst>
          </p:cNvPr>
          <p:cNvSpPr/>
          <p:nvPr/>
        </p:nvSpPr>
        <p:spPr>
          <a:xfrm>
            <a:off x="1156297" y="2556160"/>
            <a:ext cx="7347729" cy="2963771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65" name="MH_Other_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17288" y="2687800"/>
            <a:ext cx="1481137" cy="1365250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6" name="MH_Other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90352" y="1285412"/>
            <a:ext cx="1481138" cy="1363663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7" name="MH_Picture_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17289" y="1289773"/>
            <a:ext cx="1481137" cy="1363663"/>
          </a:xfrm>
          <a:prstGeom prst="rect">
            <a:avLst/>
          </a:prstGeom>
          <a:solidFill>
            <a:srgbClr val="58BD9B"/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3200" dirty="0">
              <a:solidFill>
                <a:srgbClr val="FFFFFF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312493" y="1015016"/>
            <a:ext cx="2076628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487095" y="1094692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代码演示</a:t>
            </a:r>
          </a:p>
        </p:txBody>
      </p:sp>
      <p:pic>
        <p:nvPicPr>
          <p:cNvPr id="4" name="图片 3" descr="屏幕剪辑">
            <a:extLst>
              <a:ext uri="{FF2B5EF4-FFF2-40B4-BE49-F238E27FC236}">
                <a16:creationId xmlns:a16="http://schemas.microsoft.com/office/drawing/2014/main" id="{0D64F6A4-E79A-4B89-B691-8C78833A46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297" y="2687800"/>
            <a:ext cx="6642441" cy="269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79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" grpId="0" animBg="1"/>
      <p:bldP spid="666" grpId="0" animBg="1"/>
      <p:bldP spid="66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4D93E6B-C425-4596-9BD6-6EA0A7185C76}"/>
              </a:ext>
            </a:extLst>
          </p:cNvPr>
          <p:cNvCxnSpPr/>
          <p:nvPr/>
        </p:nvCxnSpPr>
        <p:spPr>
          <a:xfrm>
            <a:off x="8757659" y="2072856"/>
            <a:ext cx="1" cy="36081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2738DB2-793E-4A4B-B38A-AAEA6E8FC0E7}"/>
              </a:ext>
            </a:extLst>
          </p:cNvPr>
          <p:cNvCxnSpPr/>
          <p:nvPr/>
        </p:nvCxnSpPr>
        <p:spPr>
          <a:xfrm>
            <a:off x="3956463" y="2072856"/>
            <a:ext cx="4268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041F8B7-DFE5-4C9D-91A3-56CCAA211727}"/>
              </a:ext>
            </a:extLst>
          </p:cNvPr>
          <p:cNvCxnSpPr>
            <a:cxnSpLocks/>
          </p:cNvCxnSpPr>
          <p:nvPr/>
        </p:nvCxnSpPr>
        <p:spPr>
          <a:xfrm>
            <a:off x="8250392" y="2072856"/>
            <a:ext cx="0" cy="1018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C975B629-4501-4A15-9EAB-991D5F4AC47B}"/>
              </a:ext>
            </a:extLst>
          </p:cNvPr>
          <p:cNvSpPr/>
          <p:nvPr/>
        </p:nvSpPr>
        <p:spPr>
          <a:xfrm>
            <a:off x="1156297" y="2556160"/>
            <a:ext cx="7347729" cy="2963771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65" name="MH_Other_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17288" y="2687800"/>
            <a:ext cx="1481137" cy="1365250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6" name="MH_Other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90352" y="1285412"/>
            <a:ext cx="1481138" cy="1363663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7" name="MH_Picture_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17289" y="1289773"/>
            <a:ext cx="1481137" cy="1363663"/>
          </a:xfrm>
          <a:prstGeom prst="rect">
            <a:avLst/>
          </a:prstGeom>
          <a:solidFill>
            <a:srgbClr val="58BD9B"/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3200" dirty="0">
              <a:solidFill>
                <a:srgbClr val="FFFFFF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312492" y="1015016"/>
            <a:ext cx="2094045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487095" y="1094692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代码演示</a:t>
            </a:r>
          </a:p>
        </p:txBody>
      </p:sp>
      <p:pic>
        <p:nvPicPr>
          <p:cNvPr id="3" name="图片 2" descr="屏幕剪辑">
            <a:extLst>
              <a:ext uri="{FF2B5EF4-FFF2-40B4-BE49-F238E27FC236}">
                <a16:creationId xmlns:a16="http://schemas.microsoft.com/office/drawing/2014/main" id="{D78B751C-EE00-46CC-924F-81701EE784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717" y="3985122"/>
            <a:ext cx="6083613" cy="63661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4107001-2AE7-4C47-ACC4-9D9DC9379D18}"/>
              </a:ext>
            </a:extLst>
          </p:cNvPr>
          <p:cNvSpPr txBox="1"/>
          <p:nvPr/>
        </p:nvSpPr>
        <p:spPr>
          <a:xfrm>
            <a:off x="1807962" y="3260517"/>
            <a:ext cx="5019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kern="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为了保证实验具有可比性，我们释放</a:t>
            </a:r>
            <a:r>
              <a:rPr lang="en-US" altLang="zh-CN" sz="1600" kern="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1600" kern="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所有缓存。</a:t>
            </a:r>
          </a:p>
        </p:txBody>
      </p:sp>
    </p:spTree>
    <p:extLst>
      <p:ext uri="{BB962C8B-B14F-4D97-AF65-F5344CB8AC3E}">
        <p14:creationId xmlns:p14="http://schemas.microsoft.com/office/powerpoint/2010/main" val="1596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" grpId="0" animBg="1"/>
      <p:bldP spid="666" grpId="0" animBg="1"/>
      <p:bldP spid="66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4D93E6B-C425-4596-9BD6-6EA0A7185C76}"/>
              </a:ext>
            </a:extLst>
          </p:cNvPr>
          <p:cNvCxnSpPr/>
          <p:nvPr/>
        </p:nvCxnSpPr>
        <p:spPr>
          <a:xfrm>
            <a:off x="8757659" y="2072856"/>
            <a:ext cx="1" cy="36081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2738DB2-793E-4A4B-B38A-AAEA6E8FC0E7}"/>
              </a:ext>
            </a:extLst>
          </p:cNvPr>
          <p:cNvCxnSpPr/>
          <p:nvPr/>
        </p:nvCxnSpPr>
        <p:spPr>
          <a:xfrm>
            <a:off x="3956463" y="2072856"/>
            <a:ext cx="4268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041F8B7-DFE5-4C9D-91A3-56CCAA211727}"/>
              </a:ext>
            </a:extLst>
          </p:cNvPr>
          <p:cNvCxnSpPr>
            <a:cxnSpLocks/>
          </p:cNvCxnSpPr>
          <p:nvPr/>
        </p:nvCxnSpPr>
        <p:spPr>
          <a:xfrm>
            <a:off x="8250392" y="2072856"/>
            <a:ext cx="0" cy="1018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C975B629-4501-4A15-9EAB-991D5F4AC47B}"/>
              </a:ext>
            </a:extLst>
          </p:cNvPr>
          <p:cNvSpPr/>
          <p:nvPr/>
        </p:nvSpPr>
        <p:spPr>
          <a:xfrm>
            <a:off x="1156297" y="2556160"/>
            <a:ext cx="7347729" cy="2963771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65" name="MH_Other_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17288" y="2687800"/>
            <a:ext cx="1481137" cy="1365250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6" name="MH_Other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90352" y="1285412"/>
            <a:ext cx="1481138" cy="1363663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7" name="MH_Picture_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17289" y="1289773"/>
            <a:ext cx="1481137" cy="1363663"/>
          </a:xfrm>
          <a:prstGeom prst="rect">
            <a:avLst/>
          </a:prstGeom>
          <a:solidFill>
            <a:srgbClr val="58BD9B"/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3200" dirty="0">
              <a:solidFill>
                <a:srgbClr val="FFFFFF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312493" y="1015016"/>
            <a:ext cx="2000744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487095" y="1094692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代码演示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107001-2AE7-4C47-ACC4-9D9DC9379D18}"/>
              </a:ext>
            </a:extLst>
          </p:cNvPr>
          <p:cNvSpPr txBox="1"/>
          <p:nvPr/>
        </p:nvSpPr>
        <p:spPr>
          <a:xfrm>
            <a:off x="1931787" y="2970681"/>
            <a:ext cx="5904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kern="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判断遍历的结果是否相同，相同返回“</a:t>
            </a:r>
            <a:r>
              <a:rPr lang="en-US" altLang="zh-CN" sz="1600" kern="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OK</a:t>
            </a:r>
            <a:r>
              <a:rPr lang="zh-CN" altLang="en-US" sz="1600" kern="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”。</a:t>
            </a:r>
          </a:p>
        </p:txBody>
      </p:sp>
      <p:pic>
        <p:nvPicPr>
          <p:cNvPr id="7" name="图片 6" descr="屏幕剪辑">
            <a:extLst>
              <a:ext uri="{FF2B5EF4-FFF2-40B4-BE49-F238E27FC236}">
                <a16:creationId xmlns:a16="http://schemas.microsoft.com/office/drawing/2014/main" id="{91B229D5-C70D-4564-BFF7-78CEAFDD3F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804" y="3561771"/>
            <a:ext cx="3258982" cy="734004"/>
          </a:xfrm>
          <a:prstGeom prst="rect">
            <a:avLst/>
          </a:prstGeom>
        </p:spPr>
      </p:pic>
      <p:pic>
        <p:nvPicPr>
          <p:cNvPr id="10" name="图片 9" descr="屏幕剪辑">
            <a:extLst>
              <a:ext uri="{FF2B5EF4-FFF2-40B4-BE49-F238E27FC236}">
                <a16:creationId xmlns:a16="http://schemas.microsoft.com/office/drawing/2014/main" id="{E9F6AEC3-8D25-4C9D-890F-E3FB341BDC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804" y="4590027"/>
            <a:ext cx="5886155" cy="6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32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" grpId="0" animBg="1"/>
      <p:bldP spid="666" grpId="0" animBg="1"/>
      <p:bldP spid="66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4D93E6B-C425-4596-9BD6-6EA0A7185C76}"/>
              </a:ext>
            </a:extLst>
          </p:cNvPr>
          <p:cNvCxnSpPr/>
          <p:nvPr/>
        </p:nvCxnSpPr>
        <p:spPr>
          <a:xfrm>
            <a:off x="8757659" y="2072856"/>
            <a:ext cx="1" cy="36081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2738DB2-793E-4A4B-B38A-AAEA6E8FC0E7}"/>
              </a:ext>
            </a:extLst>
          </p:cNvPr>
          <p:cNvCxnSpPr/>
          <p:nvPr/>
        </p:nvCxnSpPr>
        <p:spPr>
          <a:xfrm>
            <a:off x="3956463" y="2072856"/>
            <a:ext cx="4268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041F8B7-DFE5-4C9D-91A3-56CCAA211727}"/>
              </a:ext>
            </a:extLst>
          </p:cNvPr>
          <p:cNvCxnSpPr>
            <a:cxnSpLocks/>
          </p:cNvCxnSpPr>
          <p:nvPr/>
        </p:nvCxnSpPr>
        <p:spPr>
          <a:xfrm>
            <a:off x="8250392" y="2072856"/>
            <a:ext cx="0" cy="1018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C975B629-4501-4A15-9EAB-991D5F4AC47B}"/>
              </a:ext>
            </a:extLst>
          </p:cNvPr>
          <p:cNvSpPr/>
          <p:nvPr/>
        </p:nvSpPr>
        <p:spPr>
          <a:xfrm>
            <a:off x="1156297" y="2556160"/>
            <a:ext cx="7347729" cy="2963771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65" name="MH_Other_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17288" y="2687800"/>
            <a:ext cx="1481137" cy="1365250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6" name="MH_Other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90352" y="1285412"/>
            <a:ext cx="1481138" cy="1363663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7" name="MH_Picture_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17289" y="1289773"/>
            <a:ext cx="1481137" cy="1363663"/>
          </a:xfrm>
          <a:prstGeom prst="rect">
            <a:avLst/>
          </a:prstGeom>
          <a:solidFill>
            <a:srgbClr val="58BD9B"/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3200" dirty="0">
              <a:solidFill>
                <a:srgbClr val="FFFFFF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312493" y="1015016"/>
            <a:ext cx="2000744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487095" y="1094692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代码演示</a:t>
            </a:r>
          </a:p>
        </p:txBody>
      </p:sp>
      <p:pic>
        <p:nvPicPr>
          <p:cNvPr id="6" name="图片 5" descr="屏幕剪辑">
            <a:extLst>
              <a:ext uri="{FF2B5EF4-FFF2-40B4-BE49-F238E27FC236}">
                <a16:creationId xmlns:a16="http://schemas.microsoft.com/office/drawing/2014/main" id="{71365D7D-5DF7-4EF7-9786-197A2C400F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492" y="3194871"/>
            <a:ext cx="7011338" cy="201366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C222DE5-5287-460C-BA77-E3A975100A75}"/>
              </a:ext>
            </a:extLst>
          </p:cNvPr>
          <p:cNvSpPr txBox="1"/>
          <p:nvPr/>
        </p:nvSpPr>
        <p:spPr>
          <a:xfrm>
            <a:off x="1851210" y="2704171"/>
            <a:ext cx="5957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kern="1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判断执行</a:t>
            </a:r>
            <a:r>
              <a:rPr lang="zh-CN" altLang="en-US" sz="1800" kern="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任务需要的时间。</a:t>
            </a:r>
          </a:p>
        </p:txBody>
      </p:sp>
    </p:spTree>
    <p:extLst>
      <p:ext uri="{BB962C8B-B14F-4D97-AF65-F5344CB8AC3E}">
        <p14:creationId xmlns:p14="http://schemas.microsoft.com/office/powerpoint/2010/main" val="17547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" grpId="0" animBg="1"/>
      <p:bldP spid="666" grpId="0" animBg="1"/>
      <p:bldP spid="66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379" y="256478"/>
            <a:ext cx="12191210" cy="6859588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 bwMode="auto">
          <a:xfrm>
            <a:off x="3000808" y="1396909"/>
            <a:ext cx="6275414" cy="3571364"/>
            <a:chOff x="1358950" y="1173758"/>
            <a:chExt cx="7072312" cy="3482975"/>
          </a:xfrm>
        </p:grpSpPr>
        <p:sp>
          <p:nvSpPr>
            <p:cNvPr id="12" name="Freeform 5"/>
            <p:cNvSpPr/>
            <p:nvPr/>
          </p:nvSpPr>
          <p:spPr bwMode="auto">
            <a:xfrm>
              <a:off x="1358950" y="1173758"/>
              <a:ext cx="7072312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067" name="Freeform 8"/>
            <p:cNvSpPr/>
            <p:nvPr/>
          </p:nvSpPr>
          <p:spPr bwMode="auto">
            <a:xfrm>
              <a:off x="7817455" y="4128895"/>
              <a:ext cx="565056" cy="490140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3" name="Freeform 7"/>
          <p:cNvSpPr/>
          <p:nvPr/>
        </p:nvSpPr>
        <p:spPr bwMode="auto">
          <a:xfrm>
            <a:off x="2918955" y="1229326"/>
            <a:ext cx="1986260" cy="1251278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1956" tIns="35987" rIns="71956" bIns="35987"/>
          <a:lstStyle/>
          <a:p>
            <a:endParaRPr lang="zh-CN" altLang="en-US" sz="800"/>
          </a:p>
        </p:txBody>
      </p:sp>
      <p:pic>
        <p:nvPicPr>
          <p:cNvPr id="18" name="图片 1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76" y="1351858"/>
            <a:ext cx="1024384" cy="101815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635813" y="2890203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谢谢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/>
          <p:cNvGrpSpPr/>
          <p:nvPr/>
        </p:nvGrpSpPr>
        <p:grpSpPr>
          <a:xfrm>
            <a:off x="2700973" y="1763112"/>
            <a:ext cx="4101695" cy="599235"/>
            <a:chOff x="3710491" y="1059582"/>
            <a:chExt cx="4101695" cy="599235"/>
          </a:xfrm>
        </p:grpSpPr>
        <p:grpSp>
          <p:nvGrpSpPr>
            <p:cNvPr id="90" name="组合 89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3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4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1" name="TextBox 32"/>
            <p:cNvSpPr txBox="1"/>
            <p:nvPr/>
          </p:nvSpPr>
          <p:spPr>
            <a:xfrm>
              <a:off x="4385854" y="1190823"/>
              <a:ext cx="30993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tkinter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模块界面菜单设计</a:t>
              </a: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2711445" y="3333177"/>
            <a:ext cx="4101695" cy="599235"/>
            <a:chOff x="3720963" y="2324915"/>
            <a:chExt cx="4101695" cy="599235"/>
          </a:xfrm>
        </p:grpSpPr>
        <p:grpSp>
          <p:nvGrpSpPr>
            <p:cNvPr id="96" name="组合 95"/>
            <p:cNvGrpSpPr/>
            <p:nvPr/>
          </p:nvGrpSpPr>
          <p:grpSpPr>
            <a:xfrm>
              <a:off x="3720963" y="2324915"/>
              <a:ext cx="4101695" cy="599235"/>
              <a:chOff x="4139952" y="1170041"/>
              <a:chExt cx="3672408" cy="536519"/>
            </a:xfrm>
          </p:grpSpPr>
          <p:sp>
            <p:nvSpPr>
              <p:cNvPr id="98" name="圆角矩形 97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TextBox 41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7" name="TextBox 38"/>
            <p:cNvSpPr txBox="1"/>
            <p:nvPr/>
          </p:nvSpPr>
          <p:spPr>
            <a:xfrm>
              <a:off x="4385854" y="2446437"/>
              <a:ext cx="26003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OS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模块迭代遍历目录</a:t>
              </a: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2700973" y="4118211"/>
            <a:ext cx="4101695" cy="599235"/>
            <a:chOff x="3710491" y="3590249"/>
            <a:chExt cx="4101695" cy="599235"/>
          </a:xfrm>
        </p:grpSpPr>
        <p:grpSp>
          <p:nvGrpSpPr>
            <p:cNvPr id="102" name="组合 101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04" name="圆角矩形 103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3" name="TextBox 44"/>
            <p:cNvSpPr txBox="1"/>
            <p:nvPr/>
          </p:nvSpPr>
          <p:spPr>
            <a:xfrm>
              <a:off x="4331492" y="3708025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界定垃圾文件并扫描</a:t>
              </a: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2700973" y="2548143"/>
            <a:ext cx="4101695" cy="599235"/>
            <a:chOff x="3710491" y="1059582"/>
            <a:chExt cx="4101695" cy="599235"/>
          </a:xfrm>
        </p:grpSpPr>
        <p:grpSp>
          <p:nvGrpSpPr>
            <p:cNvPr id="108" name="组合 10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10" name="圆角矩形 10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TextBox 53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9" name="TextBox 50"/>
            <p:cNvSpPr txBox="1"/>
            <p:nvPr/>
          </p:nvSpPr>
          <p:spPr>
            <a:xfrm>
              <a:off x="4318572" y="1246612"/>
              <a:ext cx="2236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编制菜单响应事件</a:t>
              </a: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665527" y="3018545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639901" y="3401688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2139425" y="1589608"/>
            <a:ext cx="651442" cy="4055051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118" name="组合 117"/>
          <p:cNvGrpSpPr/>
          <p:nvPr/>
        </p:nvGrpSpPr>
        <p:grpSpPr>
          <a:xfrm>
            <a:off x="2700973" y="4908792"/>
            <a:ext cx="4101695" cy="599235"/>
            <a:chOff x="3710491" y="3590249"/>
            <a:chExt cx="4101695" cy="599235"/>
          </a:xfrm>
        </p:grpSpPr>
        <p:grpSp>
          <p:nvGrpSpPr>
            <p:cNvPr id="119" name="组合 118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21" name="圆角矩形 120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2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3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0" name="TextBox 44"/>
            <p:cNvSpPr txBox="1"/>
            <p:nvPr/>
          </p:nvSpPr>
          <p:spPr>
            <a:xfrm>
              <a:off x="4331492" y="3714392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多线程加速扫描过程</a:t>
              </a: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7254476" y="1763112"/>
            <a:ext cx="4101695" cy="599235"/>
            <a:chOff x="3710491" y="1059582"/>
            <a:chExt cx="4101695" cy="599235"/>
          </a:xfrm>
        </p:grpSpPr>
        <p:grpSp>
          <p:nvGrpSpPr>
            <p:cNvPr id="125" name="组合 124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27" name="圆角矩形 126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8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9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06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6" name="TextBox 32"/>
            <p:cNvSpPr txBox="1"/>
            <p:nvPr/>
          </p:nvSpPr>
          <p:spPr>
            <a:xfrm>
              <a:off x="4283635" y="1187793"/>
              <a:ext cx="32624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全磁盘扫描垃圾文件并清除</a:t>
              </a: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90F1598A-B178-481D-8E6B-4A5F38D956F4}"/>
              </a:ext>
            </a:extLst>
          </p:cNvPr>
          <p:cNvGrpSpPr/>
          <p:nvPr/>
        </p:nvGrpSpPr>
        <p:grpSpPr>
          <a:xfrm>
            <a:off x="7263888" y="2581096"/>
            <a:ext cx="4101695" cy="599235"/>
            <a:chOff x="3710491" y="1059582"/>
            <a:chExt cx="4101695" cy="599235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A755191F-112A-4858-A8ED-2779F1C5C57C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46" name="圆角矩形 126">
                <a:extLst>
                  <a:ext uri="{FF2B5EF4-FFF2-40B4-BE49-F238E27FC236}">
                    <a16:creationId xmlns:a16="http://schemas.microsoft.com/office/drawing/2014/main" id="{05A99FB4-792D-4428-BBFE-7DBF1C396C38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7" name="圆角矩形 113">
                <a:extLst>
                  <a:ext uri="{FF2B5EF4-FFF2-40B4-BE49-F238E27FC236}">
                    <a16:creationId xmlns:a16="http://schemas.microsoft.com/office/drawing/2014/main" id="{E439DC4E-4CC1-44A8-A25D-A77473A84179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8" name="TextBox 35">
                <a:extLst>
                  <a:ext uri="{FF2B5EF4-FFF2-40B4-BE49-F238E27FC236}">
                    <a16:creationId xmlns:a16="http://schemas.microsoft.com/office/drawing/2014/main" id="{37ED0DF6-58CA-495A-A6F1-0FE948914F16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07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5" name="TextBox 32">
              <a:extLst>
                <a:ext uri="{FF2B5EF4-FFF2-40B4-BE49-F238E27FC236}">
                  <a16:creationId xmlns:a16="http://schemas.microsoft.com/office/drawing/2014/main" id="{03316535-D7DE-4FEC-B6CA-50B995D4EF72}"/>
                </a:ext>
              </a:extLst>
            </p:cNvPr>
            <p:cNvSpPr txBox="1"/>
            <p:nvPr/>
          </p:nvSpPr>
          <p:spPr>
            <a:xfrm>
              <a:off x="4322079" y="1212894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按名称实现文件搜索</a:t>
              </a: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F1F1C1FD-F525-4B17-B83E-B4A840073E5A}"/>
              </a:ext>
            </a:extLst>
          </p:cNvPr>
          <p:cNvGrpSpPr/>
          <p:nvPr/>
        </p:nvGrpSpPr>
        <p:grpSpPr>
          <a:xfrm>
            <a:off x="7254475" y="3395126"/>
            <a:ext cx="4101695" cy="599235"/>
            <a:chOff x="3710491" y="1059582"/>
            <a:chExt cx="4101695" cy="599235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52CE821F-F390-4BCD-ADF8-55DD5DDA92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52" name="圆角矩形 126">
                <a:extLst>
                  <a:ext uri="{FF2B5EF4-FFF2-40B4-BE49-F238E27FC236}">
                    <a16:creationId xmlns:a16="http://schemas.microsoft.com/office/drawing/2014/main" id="{E6F7B533-33AE-4FA0-9268-E2B506147F53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3" name="圆角矩形 113">
                <a:extLst>
                  <a:ext uri="{FF2B5EF4-FFF2-40B4-BE49-F238E27FC236}">
                    <a16:creationId xmlns:a16="http://schemas.microsoft.com/office/drawing/2014/main" id="{5E664A1E-267D-45BE-947F-D95DD8F4A40E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4" name="TextBox 35">
                <a:extLst>
                  <a:ext uri="{FF2B5EF4-FFF2-40B4-BE49-F238E27FC236}">
                    <a16:creationId xmlns:a16="http://schemas.microsoft.com/office/drawing/2014/main" id="{8B1118BB-CFDA-4B59-A065-A4F83CDAD80B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08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1" name="TextBox 32">
              <a:extLst>
                <a:ext uri="{FF2B5EF4-FFF2-40B4-BE49-F238E27FC236}">
                  <a16:creationId xmlns:a16="http://schemas.microsoft.com/office/drawing/2014/main" id="{403CE376-2E38-4101-B2B2-7430C5A398F6}"/>
                </a:ext>
              </a:extLst>
            </p:cNvPr>
            <p:cNvSpPr txBox="1"/>
            <p:nvPr/>
          </p:nvSpPr>
          <p:spPr>
            <a:xfrm>
              <a:off x="4340905" y="1221129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搜索超大文件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052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551434" y="2672860"/>
            <a:ext cx="4201791" cy="570515"/>
          </a:xfrm>
          <a:prstGeom prst="rect">
            <a:avLst/>
          </a:prstGeom>
          <a:gradFill rotWithShape="1">
            <a:gsLst>
              <a:gs pos="20000">
                <a:sysClr val="window" lastClr="FFFFFF">
                  <a:alpha val="50000"/>
                </a:sysClr>
              </a:gs>
              <a:gs pos="100000">
                <a:srgbClr val="4F81BD">
                  <a:tint val="50000"/>
                  <a:shade val="100000"/>
                  <a:satMod val="350000"/>
                  <a:alpha val="0"/>
                </a:srgbClr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1438" tIns="45719" rIns="91438" bIns="45719"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8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16" name="文本框 36"/>
          <p:cNvSpPr txBox="1"/>
          <p:nvPr/>
        </p:nvSpPr>
        <p:spPr>
          <a:xfrm>
            <a:off x="3414643" y="2755770"/>
            <a:ext cx="2986157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多线程加速扫描过程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5"/>
          <p:cNvSpPr txBox="1"/>
          <p:nvPr/>
        </p:nvSpPr>
        <p:spPr>
          <a:xfrm flipH="1">
            <a:off x="2583921" y="2197029"/>
            <a:ext cx="938338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defTabSz="457189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8000" b="1" dirty="0">
                <a:solidFill>
                  <a:srgbClr val="F79646">
                    <a:lumMod val="75000"/>
                  </a:srgbClr>
                </a:solidFill>
                <a:latin typeface="微软雅黑"/>
                <a:ea typeface="微软雅黑"/>
              </a:rPr>
              <a:t>5</a:t>
            </a:r>
            <a:endParaRPr kumimoji="1" lang="zh-CN" altLang="en-US" sz="8000" b="1" dirty="0">
              <a:solidFill>
                <a:srgbClr val="F79646">
                  <a:lumMod val="7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053090" y="3575598"/>
            <a:ext cx="2850406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0" name="文本框 20"/>
          <p:cNvSpPr txBox="1"/>
          <p:nvPr/>
        </p:nvSpPr>
        <p:spPr>
          <a:xfrm>
            <a:off x="3053090" y="3767900"/>
            <a:ext cx="285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多线程介绍</a:t>
            </a:r>
          </a:p>
        </p:txBody>
      </p:sp>
      <p:sp>
        <p:nvSpPr>
          <p:cNvPr id="23" name="矩形 22"/>
          <p:cNvSpPr/>
          <p:nvPr/>
        </p:nvSpPr>
        <p:spPr>
          <a:xfrm>
            <a:off x="3053090" y="4470443"/>
            <a:ext cx="2850406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4" name="文本框 20"/>
          <p:cNvSpPr txBox="1"/>
          <p:nvPr/>
        </p:nvSpPr>
        <p:spPr>
          <a:xfrm>
            <a:off x="3053090" y="4662745"/>
            <a:ext cx="285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多线程的使用</a:t>
            </a:r>
          </a:p>
        </p:txBody>
      </p:sp>
      <p:sp>
        <p:nvSpPr>
          <p:cNvPr id="18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5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1CA9080-6D96-4077-B546-FEDA989AE386}"/>
              </a:ext>
            </a:extLst>
          </p:cNvPr>
          <p:cNvSpPr/>
          <p:nvPr/>
        </p:nvSpPr>
        <p:spPr>
          <a:xfrm>
            <a:off x="3053090" y="5314377"/>
            <a:ext cx="2850406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14" name="文本框 20">
            <a:extLst>
              <a:ext uri="{FF2B5EF4-FFF2-40B4-BE49-F238E27FC236}">
                <a16:creationId xmlns:a16="http://schemas.microsoft.com/office/drawing/2014/main" id="{E960557F-50B4-45BD-A668-6C8113AF4DFF}"/>
              </a:ext>
            </a:extLst>
          </p:cNvPr>
          <p:cNvSpPr txBox="1"/>
          <p:nvPr/>
        </p:nvSpPr>
        <p:spPr>
          <a:xfrm>
            <a:off x="3053090" y="5506679"/>
            <a:ext cx="285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代码演示</a:t>
            </a:r>
          </a:p>
        </p:txBody>
      </p:sp>
    </p:spTree>
    <p:extLst>
      <p:ext uri="{BB962C8B-B14F-4D97-AF65-F5344CB8AC3E}">
        <p14:creationId xmlns:p14="http://schemas.microsoft.com/office/powerpoint/2010/main" val="333713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801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2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303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19" grpId="0" animBg="1"/>
      <p:bldP spid="20" grpId="0"/>
      <p:bldP spid="23" grpId="0" animBg="1"/>
      <p:bldP spid="24" grpId="0"/>
      <p:bldP spid="13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1805524" y="2525079"/>
            <a:ext cx="2196442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1.1</a:t>
            </a:r>
            <a:endParaRPr lang="zh-CN" altLang="en-US" sz="138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4083140" y="3294520"/>
            <a:ext cx="59359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多线程介绍</a:t>
            </a:r>
          </a:p>
        </p:txBody>
      </p:sp>
    </p:spTree>
    <p:extLst>
      <p:ext uri="{BB962C8B-B14F-4D97-AF65-F5344CB8AC3E}">
        <p14:creationId xmlns:p14="http://schemas.microsoft.com/office/powerpoint/2010/main" val="127626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/>
      <p:bldP spid="1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4D93E6B-C425-4596-9BD6-6EA0A7185C76}"/>
              </a:ext>
            </a:extLst>
          </p:cNvPr>
          <p:cNvCxnSpPr/>
          <p:nvPr/>
        </p:nvCxnSpPr>
        <p:spPr>
          <a:xfrm>
            <a:off x="8757659" y="2072856"/>
            <a:ext cx="1" cy="36081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2738DB2-793E-4A4B-B38A-AAEA6E8FC0E7}"/>
              </a:ext>
            </a:extLst>
          </p:cNvPr>
          <p:cNvCxnSpPr/>
          <p:nvPr/>
        </p:nvCxnSpPr>
        <p:spPr>
          <a:xfrm>
            <a:off x="3956463" y="2072856"/>
            <a:ext cx="4268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041F8B7-DFE5-4C9D-91A3-56CCAA211727}"/>
              </a:ext>
            </a:extLst>
          </p:cNvPr>
          <p:cNvCxnSpPr>
            <a:cxnSpLocks/>
          </p:cNvCxnSpPr>
          <p:nvPr/>
        </p:nvCxnSpPr>
        <p:spPr>
          <a:xfrm>
            <a:off x="8250392" y="2072856"/>
            <a:ext cx="0" cy="1018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C975B629-4501-4A15-9EAB-991D5F4AC47B}"/>
              </a:ext>
            </a:extLst>
          </p:cNvPr>
          <p:cNvSpPr/>
          <p:nvPr/>
        </p:nvSpPr>
        <p:spPr>
          <a:xfrm>
            <a:off x="770226" y="2232904"/>
            <a:ext cx="7803780" cy="3288035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65" name="MH_Other_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17288" y="2687800"/>
            <a:ext cx="1481137" cy="1365250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6" name="MH_Other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90352" y="1285412"/>
            <a:ext cx="1481138" cy="1363663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7" name="MH_Picture_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17289" y="1289773"/>
            <a:ext cx="1481137" cy="1363663"/>
          </a:xfrm>
          <a:prstGeom prst="rect">
            <a:avLst/>
          </a:prstGeom>
          <a:solidFill>
            <a:srgbClr val="58BD9B"/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3200" dirty="0">
              <a:solidFill>
                <a:srgbClr val="FFFFFF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23095" y="3031745"/>
            <a:ext cx="6803684" cy="2353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多线程类似于同时执行多个不同程序，多线程运行有如下优点：</a:t>
            </a:r>
            <a:endParaRPr lang="en-US" altLang="zh-CN" sz="1800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99274" lvl="1" indent="-342900">
              <a:buFont typeface="Wingdings" panose="05000000000000000000" pitchFamily="2" charset="2"/>
              <a:buChar char="Ø"/>
            </a:pP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通过多线程，可将程序中消耗大量时间的任务放到后台处理。</a:t>
            </a:r>
          </a:p>
          <a:p>
            <a:pPr marL="799274" lvl="1" indent="-342900">
              <a:buFont typeface="Wingdings" panose="05000000000000000000" pitchFamily="2" charset="2"/>
              <a:buChar char="Ø"/>
            </a:pP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程序的运行速度可能加快。</a:t>
            </a:r>
          </a:p>
          <a:p>
            <a:pPr marL="799274" lvl="1" indent="-342900">
              <a:buFont typeface="Wingdings" panose="05000000000000000000" pitchFamily="2" charset="2"/>
              <a:buChar char="Ø"/>
            </a:pP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在一些等待任务的实现（如用户输入、文件读写和网络收发数据等），多线程就可以发挥大的作用。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endParaRPr lang="zh-CN" altLang="en-US" sz="1800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312492" y="1015016"/>
            <a:ext cx="2478583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09347" y="1087858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多线程介绍</a:t>
            </a:r>
          </a:p>
        </p:txBody>
      </p:sp>
    </p:spTree>
    <p:extLst>
      <p:ext uri="{BB962C8B-B14F-4D97-AF65-F5344CB8AC3E}">
        <p14:creationId xmlns:p14="http://schemas.microsoft.com/office/powerpoint/2010/main" val="319313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" grpId="0" animBg="1"/>
      <p:bldP spid="666" grpId="0" animBg="1"/>
      <p:bldP spid="66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4D93E6B-C425-4596-9BD6-6EA0A7185C76}"/>
              </a:ext>
            </a:extLst>
          </p:cNvPr>
          <p:cNvCxnSpPr/>
          <p:nvPr/>
        </p:nvCxnSpPr>
        <p:spPr>
          <a:xfrm>
            <a:off x="8757659" y="2072856"/>
            <a:ext cx="1" cy="36081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2738DB2-793E-4A4B-B38A-AAEA6E8FC0E7}"/>
              </a:ext>
            </a:extLst>
          </p:cNvPr>
          <p:cNvCxnSpPr/>
          <p:nvPr/>
        </p:nvCxnSpPr>
        <p:spPr>
          <a:xfrm>
            <a:off x="3956463" y="2072856"/>
            <a:ext cx="4268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041F8B7-DFE5-4C9D-91A3-56CCAA211727}"/>
              </a:ext>
            </a:extLst>
          </p:cNvPr>
          <p:cNvCxnSpPr>
            <a:cxnSpLocks/>
          </p:cNvCxnSpPr>
          <p:nvPr/>
        </p:nvCxnSpPr>
        <p:spPr>
          <a:xfrm>
            <a:off x="8250392" y="2072856"/>
            <a:ext cx="0" cy="1018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C975B629-4501-4A15-9EAB-991D5F4AC47B}"/>
              </a:ext>
            </a:extLst>
          </p:cNvPr>
          <p:cNvSpPr/>
          <p:nvPr/>
        </p:nvSpPr>
        <p:spPr>
          <a:xfrm>
            <a:off x="770226" y="2232904"/>
            <a:ext cx="7803780" cy="3288035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65" name="MH_Other_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17288" y="2687800"/>
            <a:ext cx="1481137" cy="1365250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6" name="MH_Other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90352" y="1285412"/>
            <a:ext cx="1481138" cy="1363663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7" name="MH_Picture_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17289" y="1289773"/>
            <a:ext cx="1481137" cy="1363663"/>
          </a:xfrm>
          <a:prstGeom prst="rect">
            <a:avLst/>
          </a:prstGeom>
          <a:solidFill>
            <a:srgbClr val="58BD9B"/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3200" dirty="0">
              <a:solidFill>
                <a:srgbClr val="FFFFFF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08467" y="2630517"/>
            <a:ext cx="6803684" cy="2962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每个独立的线程有一个程序运行的入口、顺序执行序列和程序的出口。但线程不能够独立执行，必须依存在应用程序中，由应用程序提供多个线程执行控制。 </a:t>
            </a:r>
          </a:p>
          <a:p>
            <a:pPr lvl="1"/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每个线程都有自己的一组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寄存器，称为线程的上下文，该上下文反映了线程上次运行该线程的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寄存器的状态。 </a:t>
            </a:r>
          </a:p>
          <a:p>
            <a:pPr lvl="1"/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线程可以被抢占（中断）；其他线程运行时，线程可以暂时搁置（睡眠）。</a:t>
            </a:r>
          </a:p>
          <a:p>
            <a:pPr marL="799274" lvl="1" indent="-342900">
              <a:buFont typeface="Wingdings" panose="05000000000000000000" pitchFamily="2" charset="2"/>
              <a:buChar char="Ø"/>
            </a:pPr>
            <a:endParaRPr lang="zh-CN" altLang="en-US" sz="1800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endParaRPr lang="zh-CN" altLang="en-US" sz="1800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312492" y="1015016"/>
            <a:ext cx="2478583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09347" y="1087858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多线程介绍</a:t>
            </a:r>
          </a:p>
        </p:txBody>
      </p:sp>
    </p:spTree>
    <p:extLst>
      <p:ext uri="{BB962C8B-B14F-4D97-AF65-F5344CB8AC3E}">
        <p14:creationId xmlns:p14="http://schemas.microsoft.com/office/powerpoint/2010/main" val="144042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" grpId="0" animBg="1"/>
      <p:bldP spid="666" grpId="0" animBg="1"/>
      <p:bldP spid="66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1805524" y="2525079"/>
            <a:ext cx="2196442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1.2</a:t>
            </a:r>
            <a:endParaRPr lang="zh-CN" altLang="en-US" sz="138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4083140" y="3294520"/>
            <a:ext cx="59359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多线程的使用</a:t>
            </a:r>
          </a:p>
        </p:txBody>
      </p:sp>
    </p:spTree>
    <p:extLst>
      <p:ext uri="{BB962C8B-B14F-4D97-AF65-F5344CB8AC3E}">
        <p14:creationId xmlns:p14="http://schemas.microsoft.com/office/powerpoint/2010/main" val="229028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/>
      <p:bldP spid="1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4D93E6B-C425-4596-9BD6-6EA0A7185C76}"/>
              </a:ext>
            </a:extLst>
          </p:cNvPr>
          <p:cNvCxnSpPr/>
          <p:nvPr/>
        </p:nvCxnSpPr>
        <p:spPr>
          <a:xfrm>
            <a:off x="8757659" y="2072856"/>
            <a:ext cx="1" cy="36081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2738DB2-793E-4A4B-B38A-AAEA6E8FC0E7}"/>
              </a:ext>
            </a:extLst>
          </p:cNvPr>
          <p:cNvCxnSpPr/>
          <p:nvPr/>
        </p:nvCxnSpPr>
        <p:spPr>
          <a:xfrm>
            <a:off x="3956463" y="2072856"/>
            <a:ext cx="4268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041F8B7-DFE5-4C9D-91A3-56CCAA211727}"/>
              </a:ext>
            </a:extLst>
          </p:cNvPr>
          <p:cNvCxnSpPr>
            <a:cxnSpLocks/>
          </p:cNvCxnSpPr>
          <p:nvPr/>
        </p:nvCxnSpPr>
        <p:spPr>
          <a:xfrm>
            <a:off x="8250392" y="2072856"/>
            <a:ext cx="0" cy="1018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C975B629-4501-4A15-9EAB-991D5F4AC47B}"/>
              </a:ext>
            </a:extLst>
          </p:cNvPr>
          <p:cNvSpPr/>
          <p:nvPr/>
        </p:nvSpPr>
        <p:spPr>
          <a:xfrm>
            <a:off x="770226" y="2232904"/>
            <a:ext cx="7803780" cy="3288035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65" name="MH_Other_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17288" y="2687800"/>
            <a:ext cx="1481137" cy="1365250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6" name="MH_Other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90352" y="1285412"/>
            <a:ext cx="1481138" cy="1363663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7" name="MH_Picture_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17289" y="1289773"/>
            <a:ext cx="1481137" cy="1363663"/>
          </a:xfrm>
          <a:prstGeom prst="rect">
            <a:avLst/>
          </a:prstGeom>
          <a:solidFill>
            <a:srgbClr val="58BD9B"/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3200" dirty="0">
              <a:solidFill>
                <a:srgbClr val="FFFFFF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08467" y="2630517"/>
            <a:ext cx="6803684" cy="1577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threading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altLang="zh-CN" sz="1800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altLang="zh-CN" sz="1800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zh-CN" altLang="en-US" sz="1800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99274" lvl="1" indent="-342900">
              <a:buFont typeface="Wingdings" panose="05000000000000000000" pitchFamily="2" charset="2"/>
              <a:buChar char="Ø"/>
            </a:pPr>
            <a:endParaRPr lang="zh-CN" altLang="en-US" sz="1800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endParaRPr lang="zh-CN" altLang="en-US" sz="1800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312492" y="1015016"/>
            <a:ext cx="2743733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09347" y="1087858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多线程的使用</a:t>
            </a:r>
          </a:p>
        </p:txBody>
      </p:sp>
      <p:pic>
        <p:nvPicPr>
          <p:cNvPr id="3" name="图片 2" descr="屏幕剪辑">
            <a:extLst>
              <a:ext uri="{FF2B5EF4-FFF2-40B4-BE49-F238E27FC236}">
                <a16:creationId xmlns:a16="http://schemas.microsoft.com/office/drawing/2014/main" id="{22FB2877-A4E0-44B9-B049-37FD2B58B1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368" y="3091428"/>
            <a:ext cx="4823767" cy="157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89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" grpId="0" animBg="1"/>
      <p:bldP spid="666" grpId="0" animBg="1"/>
      <p:bldP spid="66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4D93E6B-C425-4596-9BD6-6EA0A7185C76}"/>
              </a:ext>
            </a:extLst>
          </p:cNvPr>
          <p:cNvCxnSpPr/>
          <p:nvPr/>
        </p:nvCxnSpPr>
        <p:spPr>
          <a:xfrm>
            <a:off x="8757659" y="2072856"/>
            <a:ext cx="1" cy="36081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2738DB2-793E-4A4B-B38A-AAEA6E8FC0E7}"/>
              </a:ext>
            </a:extLst>
          </p:cNvPr>
          <p:cNvCxnSpPr/>
          <p:nvPr/>
        </p:nvCxnSpPr>
        <p:spPr>
          <a:xfrm>
            <a:off x="3956463" y="2072856"/>
            <a:ext cx="4268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041F8B7-DFE5-4C9D-91A3-56CCAA211727}"/>
              </a:ext>
            </a:extLst>
          </p:cNvPr>
          <p:cNvCxnSpPr>
            <a:cxnSpLocks/>
          </p:cNvCxnSpPr>
          <p:nvPr/>
        </p:nvCxnSpPr>
        <p:spPr>
          <a:xfrm>
            <a:off x="8250392" y="2072856"/>
            <a:ext cx="0" cy="1018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C975B629-4501-4A15-9EAB-991D5F4AC47B}"/>
              </a:ext>
            </a:extLst>
          </p:cNvPr>
          <p:cNvSpPr/>
          <p:nvPr/>
        </p:nvSpPr>
        <p:spPr>
          <a:xfrm>
            <a:off x="770226" y="2232904"/>
            <a:ext cx="7803780" cy="3288035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65" name="MH_Other_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17288" y="2687800"/>
            <a:ext cx="1481137" cy="1365250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6" name="MH_Other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90352" y="1285412"/>
            <a:ext cx="1481138" cy="1363663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7" name="MH_Picture_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17289" y="1289773"/>
            <a:ext cx="1481137" cy="1363663"/>
          </a:xfrm>
          <a:prstGeom prst="rect">
            <a:avLst/>
          </a:prstGeom>
          <a:solidFill>
            <a:srgbClr val="58BD9B"/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3200" dirty="0">
              <a:solidFill>
                <a:srgbClr val="FFFFFF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08467" y="2630517"/>
            <a:ext cx="6803684" cy="1023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zh-CN" altLang="en-US" sz="1800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99274" lvl="1" indent="-342900">
              <a:buFont typeface="Wingdings" panose="05000000000000000000" pitchFamily="2" charset="2"/>
              <a:buChar char="Ø"/>
            </a:pPr>
            <a:endParaRPr lang="zh-CN" altLang="en-US" sz="1800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endParaRPr lang="zh-CN" altLang="en-US" sz="1800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312492" y="1015016"/>
            <a:ext cx="2743733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09347" y="1087858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多线程的使用</a:t>
            </a:r>
          </a:p>
        </p:txBody>
      </p:sp>
      <p:pic>
        <p:nvPicPr>
          <p:cNvPr id="3" name="图片 2" descr="屏幕剪辑">
            <a:extLst>
              <a:ext uri="{FF2B5EF4-FFF2-40B4-BE49-F238E27FC236}">
                <a16:creationId xmlns:a16="http://schemas.microsoft.com/office/drawing/2014/main" id="{86441F2F-66CC-48CC-9493-5A5D61AB9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100" y="2342638"/>
            <a:ext cx="6135823" cy="306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88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" grpId="0" animBg="1"/>
      <p:bldP spid="666" grpId="0" animBg="1"/>
      <p:bldP spid="66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Picture"/>
  <p:tag name="MH_ORDER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Picture"/>
  <p:tag name="MH_ORDER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Picture"/>
  <p:tag name="MH_ORDER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Picture"/>
  <p:tag name="MH_ORDER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Picture"/>
  <p:tag name="MH_ORDER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Picture"/>
  <p:tag name="MH_ORDER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Picture"/>
  <p:tag name="MH_ORDER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Picture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Picture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Picture"/>
  <p:tag name="MH_ORDER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3036</TotalTime>
  <Words>352</Words>
  <Application>Microsoft Office PowerPoint</Application>
  <PresentationFormat>自定义</PresentationFormat>
  <Paragraphs>56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方正正大黑简体</vt:lpstr>
      <vt:lpstr>宋体</vt:lpstr>
      <vt:lpstr>微软雅黑</vt:lpstr>
      <vt:lpstr>Arial</vt:lpstr>
      <vt:lpstr>Calibri</vt:lpstr>
      <vt:lpstr>Calibri Light</vt:lpstr>
      <vt:lpstr>Century Gothic</vt:lpstr>
      <vt:lpstr>Impact</vt:lpstr>
      <vt:lpstr>Times New Roman</vt:lpstr>
      <vt:lpstr>Wingdings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SQ</dc:creator>
  <cp:lastModifiedBy>莫宇剑</cp:lastModifiedBy>
  <cp:revision>299</cp:revision>
  <dcterms:created xsi:type="dcterms:W3CDTF">2017-06-05T01:21:00Z</dcterms:created>
  <dcterms:modified xsi:type="dcterms:W3CDTF">2017-12-11T05:21:11Z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