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2"/>
  </p:sldMasterIdLst>
  <p:sldIdLst>
    <p:sldId id="256" r:id="rId3"/>
    <p:sldId id="321" r:id="rId4"/>
    <p:sldId id="322" r:id="rId5"/>
    <p:sldId id="313" r:id="rId6"/>
    <p:sldId id="323" r:id="rId7"/>
    <p:sldId id="324" r:id="rId8"/>
    <p:sldId id="257" r:id="rId9"/>
  </p:sldIdLst>
  <p:sldSz cx="12195175" cy="6859588"/>
  <p:notesSz cx="7104063" cy="10234613"/>
  <p:defaultTextStyle>
    <a:defPPr>
      <a:defRPr lang="zh-CN"/>
    </a:defPPr>
    <a:lvl1pPr marL="0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56374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912735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369096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825464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281828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738198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3194560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650926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384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rilyn" initials="m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0070C0"/>
    <a:srgbClr val="009899"/>
    <a:srgbClr val="F28D01"/>
    <a:srgbClr val="2A7E1F"/>
    <a:srgbClr val="059A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6" d="100"/>
          <a:sy n="126" d="100"/>
        </p:scale>
        <p:origin x="269" y="96"/>
      </p:cViewPr>
      <p:guideLst>
        <p:guide orient="horz" pos="2161"/>
        <p:guide pos="38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microsoft.com/office/2015/10/relationships/revisionInfo" Target="revisionInfo.xml"/><Relationship Id="rId10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443" y="1122622"/>
            <a:ext cx="9146535" cy="238815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443" y="3602871"/>
            <a:ext cx="9146535" cy="165614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6374" indent="0" algn="ctr">
              <a:buNone/>
              <a:defRPr sz="2000"/>
            </a:lvl2pPr>
            <a:lvl3pPr marL="912735" indent="0" algn="ctr">
              <a:buNone/>
              <a:defRPr sz="1700"/>
            </a:lvl3pPr>
            <a:lvl4pPr marL="1369096" indent="0" algn="ctr">
              <a:buNone/>
              <a:defRPr sz="1600"/>
            </a:lvl4pPr>
            <a:lvl5pPr marL="1825464" indent="0" algn="ctr">
              <a:buNone/>
              <a:defRPr sz="1600"/>
            </a:lvl5pPr>
            <a:lvl6pPr marL="2281828" indent="0" algn="ctr">
              <a:buNone/>
              <a:defRPr sz="1600"/>
            </a:lvl6pPr>
            <a:lvl7pPr marL="2738198" indent="0" algn="ctr">
              <a:buNone/>
              <a:defRPr sz="1600"/>
            </a:lvl7pPr>
            <a:lvl8pPr marL="3194560" indent="0" algn="ctr">
              <a:buNone/>
              <a:defRPr sz="1600"/>
            </a:lvl8pPr>
            <a:lvl9pPr marL="3650926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433" y="365225"/>
            <a:ext cx="10518514" cy="58131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443" y="1122622"/>
            <a:ext cx="9146535" cy="238815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443" y="3602871"/>
            <a:ext cx="9146535" cy="165614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6374" indent="0" algn="ctr">
              <a:buNone/>
              <a:defRPr sz="2000"/>
            </a:lvl2pPr>
            <a:lvl3pPr marL="912735" indent="0" algn="ctr">
              <a:buNone/>
              <a:defRPr sz="1700"/>
            </a:lvl3pPr>
            <a:lvl4pPr marL="1369096" indent="0" algn="ctr">
              <a:buNone/>
              <a:defRPr sz="1600"/>
            </a:lvl4pPr>
            <a:lvl5pPr marL="1825464" indent="0" algn="ctr">
              <a:buNone/>
              <a:defRPr sz="1600"/>
            </a:lvl5pPr>
            <a:lvl6pPr marL="2281828" indent="0" algn="ctr">
              <a:buNone/>
              <a:defRPr sz="1600"/>
            </a:lvl6pPr>
            <a:lvl7pPr marL="2738198" indent="0" algn="ctr">
              <a:buNone/>
              <a:defRPr sz="1600"/>
            </a:lvl7pPr>
            <a:lvl8pPr marL="3194560" indent="0" algn="ctr">
              <a:buNone/>
              <a:defRPr sz="1600"/>
            </a:lvl8pPr>
            <a:lvl9pPr marL="3650926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2081" y="1710151"/>
            <a:ext cx="10518514" cy="285339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2081" y="4590528"/>
            <a:ext cx="10518514" cy="15005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637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273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36909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54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182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381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45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09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436" y="1826048"/>
            <a:ext cx="5183036" cy="43523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912" y="1826048"/>
            <a:ext cx="5183036" cy="43523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22" y="365214"/>
            <a:ext cx="10518514" cy="132587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7102" y="1778850"/>
            <a:ext cx="4874925" cy="82410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6374" indent="0">
              <a:buNone/>
              <a:defRPr sz="2400"/>
            </a:lvl2pPr>
            <a:lvl3pPr marL="912735" indent="0">
              <a:buNone/>
              <a:defRPr sz="2000"/>
            </a:lvl3pPr>
            <a:lvl4pPr marL="1369096" indent="0">
              <a:buNone/>
              <a:defRPr sz="1700"/>
            </a:lvl4pPr>
            <a:lvl5pPr marL="1825464" indent="0">
              <a:buNone/>
              <a:defRPr sz="1700"/>
            </a:lvl5pPr>
            <a:lvl6pPr marL="2281828" indent="0">
              <a:buNone/>
              <a:defRPr sz="1700"/>
            </a:lvl6pPr>
            <a:lvl7pPr marL="2738198" indent="0">
              <a:buNone/>
              <a:defRPr sz="1700"/>
            </a:lvl7pPr>
            <a:lvl8pPr marL="3194560" indent="0">
              <a:buNone/>
              <a:defRPr sz="1700"/>
            </a:lvl8pPr>
            <a:lvl9pPr marL="3650926" indent="0">
              <a:buNone/>
              <a:defRPr sz="17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7102" y="2665999"/>
            <a:ext cx="4874925" cy="3525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8672" y="1778850"/>
            <a:ext cx="4898934" cy="82410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6374" indent="0">
              <a:buNone/>
              <a:defRPr sz="2400"/>
            </a:lvl2pPr>
            <a:lvl3pPr marL="912735" indent="0">
              <a:buNone/>
              <a:defRPr sz="2000"/>
            </a:lvl3pPr>
            <a:lvl4pPr marL="1369096" indent="0">
              <a:buNone/>
              <a:defRPr sz="1700"/>
            </a:lvl4pPr>
            <a:lvl5pPr marL="1825464" indent="0">
              <a:buNone/>
              <a:defRPr sz="1700"/>
            </a:lvl5pPr>
            <a:lvl6pPr marL="2281828" indent="0">
              <a:buNone/>
              <a:defRPr sz="1700"/>
            </a:lvl6pPr>
            <a:lvl7pPr marL="2738198" indent="0">
              <a:buNone/>
              <a:defRPr sz="1700"/>
            </a:lvl7pPr>
            <a:lvl8pPr marL="3194560" indent="0">
              <a:buNone/>
              <a:defRPr sz="1700"/>
            </a:lvl8pPr>
            <a:lvl9pPr marL="3650926" indent="0">
              <a:buNone/>
              <a:defRPr sz="17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8672" y="2665999"/>
            <a:ext cx="4898934" cy="3525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23" y="457307"/>
            <a:ext cx="4166503" cy="160057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4626" y="457307"/>
            <a:ext cx="6173911" cy="5405102"/>
          </a:xfrm>
        </p:spPr>
        <p:txBody>
          <a:bodyPr/>
          <a:lstStyle>
            <a:lvl1pPr marL="0" indent="0">
              <a:buNone/>
              <a:defRPr sz="3200"/>
            </a:lvl1pPr>
            <a:lvl2pPr marL="456374" indent="0">
              <a:buNone/>
              <a:defRPr sz="2800"/>
            </a:lvl2pPr>
            <a:lvl3pPr marL="912735" indent="0">
              <a:buNone/>
              <a:defRPr sz="2400"/>
            </a:lvl3pPr>
            <a:lvl4pPr marL="1369096" indent="0">
              <a:buNone/>
              <a:defRPr sz="2000"/>
            </a:lvl4pPr>
            <a:lvl5pPr marL="1825464" indent="0">
              <a:buNone/>
              <a:defRPr sz="2000"/>
            </a:lvl5pPr>
            <a:lvl6pPr marL="2281828" indent="0">
              <a:buNone/>
              <a:defRPr sz="2000"/>
            </a:lvl6pPr>
            <a:lvl7pPr marL="2738198" indent="0">
              <a:buNone/>
              <a:defRPr sz="2000"/>
            </a:lvl7pPr>
            <a:lvl8pPr marL="3194560" indent="0">
              <a:buNone/>
              <a:defRPr sz="2000"/>
            </a:lvl8pPr>
            <a:lvl9pPr marL="3650926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023" y="2057884"/>
            <a:ext cx="4166503" cy="3812471"/>
          </a:xfrm>
        </p:spPr>
        <p:txBody>
          <a:bodyPr/>
          <a:lstStyle>
            <a:lvl1pPr marL="0" indent="0">
              <a:buNone/>
              <a:defRPr sz="2000"/>
            </a:lvl1pPr>
            <a:lvl2pPr marL="456374" indent="0">
              <a:buNone/>
              <a:defRPr sz="1700"/>
            </a:lvl2pPr>
            <a:lvl3pPr marL="912735" indent="0">
              <a:buNone/>
              <a:defRPr sz="1600"/>
            </a:lvl3pPr>
            <a:lvl4pPr marL="1369096" indent="0">
              <a:buNone/>
              <a:defRPr sz="1300"/>
            </a:lvl4pPr>
            <a:lvl5pPr marL="1825464" indent="0">
              <a:buNone/>
              <a:defRPr sz="1300"/>
            </a:lvl5pPr>
            <a:lvl6pPr marL="2281828" indent="0">
              <a:buNone/>
              <a:defRPr sz="1300"/>
            </a:lvl6pPr>
            <a:lvl7pPr marL="2738198" indent="0">
              <a:buNone/>
              <a:defRPr sz="1300"/>
            </a:lvl7pPr>
            <a:lvl8pPr marL="3194560" indent="0">
              <a:buNone/>
              <a:defRPr sz="1300"/>
            </a:lvl8pPr>
            <a:lvl9pPr marL="3650926" indent="0">
              <a:buNone/>
              <a:defRPr sz="13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7320" y="365225"/>
            <a:ext cx="2629629" cy="581318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433" y="365225"/>
            <a:ext cx="7736444" cy="581318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" y="0"/>
            <a:ext cx="12191210" cy="6859588"/>
          </a:xfrm>
          <a:prstGeom prst="rect">
            <a:avLst/>
          </a:prstGeom>
        </p:spPr>
      </p:pic>
      <p:grpSp>
        <p:nvGrpSpPr>
          <p:cNvPr id="8" name="组合 7"/>
          <p:cNvGrpSpPr>
            <a:grpSpLocks noChangeAspect="1"/>
          </p:cNvGrpSpPr>
          <p:nvPr userDrawn="1"/>
        </p:nvGrpSpPr>
        <p:grpSpPr bwMode="auto">
          <a:xfrm>
            <a:off x="606056" y="569533"/>
            <a:ext cx="11099010" cy="5900499"/>
            <a:chOff x="1608912" y="1173758"/>
            <a:chExt cx="6572388" cy="3482975"/>
          </a:xfrm>
        </p:grpSpPr>
        <p:sp>
          <p:nvSpPr>
            <p:cNvPr id="9" name="Freeform 5"/>
            <p:cNvSpPr/>
            <p:nvPr/>
          </p:nvSpPr>
          <p:spPr bwMode="auto">
            <a:xfrm>
              <a:off x="1608912" y="1173758"/>
              <a:ext cx="6572388" cy="3482975"/>
            </a:xfrm>
            <a:custGeom>
              <a:avLst/>
              <a:gdLst>
                <a:gd name="T0" fmla="*/ 97 w 9549"/>
                <a:gd name="T1" fmla="*/ 0 h 4700"/>
                <a:gd name="T2" fmla="*/ 9452 w 9549"/>
                <a:gd name="T3" fmla="*/ 0 h 4700"/>
                <a:gd name="T4" fmla="*/ 9549 w 9549"/>
                <a:gd name="T5" fmla="*/ 97 h 4700"/>
                <a:gd name="T6" fmla="*/ 9549 w 9549"/>
                <a:gd name="T7" fmla="*/ 4603 h 4700"/>
                <a:gd name="T8" fmla="*/ 9452 w 9549"/>
                <a:gd name="T9" fmla="*/ 4700 h 4700"/>
                <a:gd name="T10" fmla="*/ 97 w 9549"/>
                <a:gd name="T11" fmla="*/ 4700 h 4700"/>
                <a:gd name="T12" fmla="*/ 0 w 9549"/>
                <a:gd name="T13" fmla="*/ 4603 h 4700"/>
                <a:gd name="T14" fmla="*/ 0 w 9549"/>
                <a:gd name="T15" fmla="*/ 97 h 4700"/>
                <a:gd name="T16" fmla="*/ 97 w 9549"/>
                <a:gd name="T17" fmla="*/ 0 h 4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549" h="4700">
                  <a:moveTo>
                    <a:pt x="97" y="0"/>
                  </a:moveTo>
                  <a:lnTo>
                    <a:pt x="9452" y="0"/>
                  </a:lnTo>
                  <a:cubicBezTo>
                    <a:pt x="9505" y="0"/>
                    <a:pt x="9549" y="43"/>
                    <a:pt x="9549" y="97"/>
                  </a:cubicBezTo>
                  <a:lnTo>
                    <a:pt x="9549" y="4603"/>
                  </a:lnTo>
                  <a:cubicBezTo>
                    <a:pt x="9549" y="4656"/>
                    <a:pt x="9505" y="4700"/>
                    <a:pt x="9452" y="4700"/>
                  </a:cubicBezTo>
                  <a:lnTo>
                    <a:pt x="97" y="4700"/>
                  </a:lnTo>
                  <a:cubicBezTo>
                    <a:pt x="44" y="4700"/>
                    <a:pt x="0" y="4656"/>
                    <a:pt x="0" y="4603"/>
                  </a:cubicBezTo>
                  <a:lnTo>
                    <a:pt x="0" y="97"/>
                  </a:lnTo>
                  <a:cubicBezTo>
                    <a:pt x="0" y="43"/>
                    <a:pt x="44" y="0"/>
                    <a:pt x="97" y="0"/>
                  </a:cubicBezTo>
                  <a:close/>
                </a:path>
              </a:pathLst>
            </a:custGeom>
            <a:gradFill flip="none" rotWithShape="1">
              <a:gsLst>
                <a:gs pos="45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8000000" scaled="0"/>
              <a:tileRect/>
            </a:gradFill>
            <a:ln w="6350"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17400000" scaled="0"/>
              </a:gradFill>
            </a:ln>
            <a:effectLst>
              <a:outerShdw blurRad="152400" dist="38100" dir="810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" name="Freeform 8"/>
            <p:cNvSpPr/>
            <p:nvPr/>
          </p:nvSpPr>
          <p:spPr bwMode="auto">
            <a:xfrm>
              <a:off x="7700506" y="4184533"/>
              <a:ext cx="449211" cy="447206"/>
            </a:xfrm>
            <a:custGeom>
              <a:avLst/>
              <a:gdLst>
                <a:gd name="T0" fmla="*/ 579437 w 782"/>
                <a:gd name="T1" fmla="*/ 0 h 782"/>
                <a:gd name="T2" fmla="*/ 579437 w 782"/>
                <a:gd name="T3" fmla="*/ 507564 h 782"/>
                <a:gd name="T4" fmla="*/ 507563 w 782"/>
                <a:gd name="T5" fmla="*/ 579438 h 782"/>
                <a:gd name="T6" fmla="*/ 0 w 782"/>
                <a:gd name="T7" fmla="*/ 579438 h 782"/>
                <a:gd name="T8" fmla="*/ 579437 w 782"/>
                <a:gd name="T9" fmla="*/ 0 h 7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2"/>
                <a:gd name="T16" fmla="*/ 0 h 782"/>
                <a:gd name="T17" fmla="*/ 782 w 782"/>
                <a:gd name="T18" fmla="*/ 782 h 7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2" h="782">
                  <a:moveTo>
                    <a:pt x="782" y="0"/>
                  </a:moveTo>
                  <a:lnTo>
                    <a:pt x="782" y="685"/>
                  </a:lnTo>
                  <a:cubicBezTo>
                    <a:pt x="782" y="738"/>
                    <a:pt x="738" y="782"/>
                    <a:pt x="685" y="782"/>
                  </a:cubicBezTo>
                  <a:lnTo>
                    <a:pt x="0" y="782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70C0"/>
            </a:solidFill>
            <a:ln w="9525">
              <a:noFill/>
              <a:round/>
            </a:ln>
          </p:spPr>
          <p:txBody>
            <a:bodyPr lIns="40225" tIns="20112" rIns="40225" bIns="20112"/>
            <a:lstStyle/>
            <a:p>
              <a:endParaRPr lang="zh-CN" altLang="en-US" sz="800"/>
            </a:p>
          </p:txBody>
        </p:sp>
      </p:grpSp>
      <p:sp>
        <p:nvSpPr>
          <p:cNvPr id="11" name="Freeform 7"/>
          <p:cNvSpPr/>
          <p:nvPr userDrawn="1"/>
        </p:nvSpPr>
        <p:spPr bwMode="auto">
          <a:xfrm>
            <a:off x="490110" y="396756"/>
            <a:ext cx="1953261" cy="1503393"/>
          </a:xfrm>
          <a:custGeom>
            <a:avLst/>
            <a:gdLst>
              <a:gd name="T0" fmla="*/ 5287871 w 3022"/>
              <a:gd name="T1" fmla="*/ 0 h 2098"/>
              <a:gd name="T2" fmla="*/ 0 w 3022"/>
              <a:gd name="T3" fmla="*/ 0 h 2098"/>
              <a:gd name="T4" fmla="*/ 0 w 3022"/>
              <a:gd name="T5" fmla="*/ 4351657 h 2098"/>
              <a:gd name="T6" fmla="*/ 3788300 w 3022"/>
              <a:gd name="T7" fmla="*/ 4351657 h 2098"/>
              <a:gd name="T8" fmla="*/ 5287871 w 3022"/>
              <a:gd name="T9" fmla="*/ 0 h 209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22"/>
              <a:gd name="T16" fmla="*/ 0 h 2098"/>
              <a:gd name="T17" fmla="*/ 3022 w 3022"/>
              <a:gd name="T18" fmla="*/ 2098 h 209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22" h="2098">
                <a:moveTo>
                  <a:pt x="3022" y="0"/>
                </a:moveTo>
                <a:lnTo>
                  <a:pt x="0" y="0"/>
                </a:lnTo>
                <a:lnTo>
                  <a:pt x="0" y="2098"/>
                </a:lnTo>
                <a:lnTo>
                  <a:pt x="2165" y="2098"/>
                </a:lnTo>
                <a:lnTo>
                  <a:pt x="3022" y="0"/>
                </a:lnTo>
                <a:close/>
              </a:path>
            </a:pathLst>
          </a:cu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71956" tIns="35987" rIns="71956" bIns="35987"/>
          <a:lstStyle/>
          <a:p>
            <a:endParaRPr lang="zh-CN" altLang="en-US" sz="800">
              <a:solidFill>
                <a:srgbClr val="0070C0"/>
              </a:solidFill>
            </a:endParaRPr>
          </a:p>
        </p:txBody>
      </p:sp>
      <p:pic>
        <p:nvPicPr>
          <p:cNvPr id="13" name="图片 12"/>
          <p:cNvPicPr>
            <a:picLocks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491" y="608400"/>
            <a:ext cx="1155600" cy="1152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433" y="365225"/>
            <a:ext cx="10518514" cy="58131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2081" y="1710151"/>
            <a:ext cx="10518514" cy="285339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2081" y="4590528"/>
            <a:ext cx="10518514" cy="15005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637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273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36909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54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182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381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45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09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436" y="1826048"/>
            <a:ext cx="5183036" cy="43523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912" y="1826048"/>
            <a:ext cx="5183036" cy="43523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22" y="365214"/>
            <a:ext cx="10518514" cy="132587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7102" y="1778850"/>
            <a:ext cx="4874925" cy="82410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6374" indent="0">
              <a:buNone/>
              <a:defRPr sz="2400"/>
            </a:lvl2pPr>
            <a:lvl3pPr marL="912735" indent="0">
              <a:buNone/>
              <a:defRPr sz="2000"/>
            </a:lvl3pPr>
            <a:lvl4pPr marL="1369096" indent="0">
              <a:buNone/>
              <a:defRPr sz="1700"/>
            </a:lvl4pPr>
            <a:lvl5pPr marL="1825464" indent="0">
              <a:buNone/>
              <a:defRPr sz="1700"/>
            </a:lvl5pPr>
            <a:lvl6pPr marL="2281828" indent="0">
              <a:buNone/>
              <a:defRPr sz="1700"/>
            </a:lvl6pPr>
            <a:lvl7pPr marL="2738198" indent="0">
              <a:buNone/>
              <a:defRPr sz="1700"/>
            </a:lvl7pPr>
            <a:lvl8pPr marL="3194560" indent="0">
              <a:buNone/>
              <a:defRPr sz="1700"/>
            </a:lvl8pPr>
            <a:lvl9pPr marL="3650926" indent="0">
              <a:buNone/>
              <a:defRPr sz="17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7102" y="2665999"/>
            <a:ext cx="4874925" cy="3525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8672" y="1778850"/>
            <a:ext cx="4898934" cy="82410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6374" indent="0">
              <a:buNone/>
              <a:defRPr sz="2400"/>
            </a:lvl2pPr>
            <a:lvl3pPr marL="912735" indent="0">
              <a:buNone/>
              <a:defRPr sz="2000"/>
            </a:lvl3pPr>
            <a:lvl4pPr marL="1369096" indent="0">
              <a:buNone/>
              <a:defRPr sz="1700"/>
            </a:lvl4pPr>
            <a:lvl5pPr marL="1825464" indent="0">
              <a:buNone/>
              <a:defRPr sz="1700"/>
            </a:lvl5pPr>
            <a:lvl6pPr marL="2281828" indent="0">
              <a:buNone/>
              <a:defRPr sz="1700"/>
            </a:lvl6pPr>
            <a:lvl7pPr marL="2738198" indent="0">
              <a:buNone/>
              <a:defRPr sz="1700"/>
            </a:lvl7pPr>
            <a:lvl8pPr marL="3194560" indent="0">
              <a:buNone/>
              <a:defRPr sz="1700"/>
            </a:lvl8pPr>
            <a:lvl9pPr marL="3650926" indent="0">
              <a:buNone/>
              <a:defRPr sz="17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8672" y="2665999"/>
            <a:ext cx="4898934" cy="3525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23" y="457307"/>
            <a:ext cx="4166503" cy="160057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4626" y="457307"/>
            <a:ext cx="6173911" cy="5405102"/>
          </a:xfrm>
        </p:spPr>
        <p:txBody>
          <a:bodyPr/>
          <a:lstStyle>
            <a:lvl1pPr marL="0" indent="0">
              <a:buNone/>
              <a:defRPr sz="3200"/>
            </a:lvl1pPr>
            <a:lvl2pPr marL="456374" indent="0">
              <a:buNone/>
              <a:defRPr sz="2800"/>
            </a:lvl2pPr>
            <a:lvl3pPr marL="912735" indent="0">
              <a:buNone/>
              <a:defRPr sz="2400"/>
            </a:lvl3pPr>
            <a:lvl4pPr marL="1369096" indent="0">
              <a:buNone/>
              <a:defRPr sz="2000"/>
            </a:lvl4pPr>
            <a:lvl5pPr marL="1825464" indent="0">
              <a:buNone/>
              <a:defRPr sz="2000"/>
            </a:lvl5pPr>
            <a:lvl6pPr marL="2281828" indent="0">
              <a:buNone/>
              <a:defRPr sz="2000"/>
            </a:lvl6pPr>
            <a:lvl7pPr marL="2738198" indent="0">
              <a:buNone/>
              <a:defRPr sz="2000"/>
            </a:lvl7pPr>
            <a:lvl8pPr marL="3194560" indent="0">
              <a:buNone/>
              <a:defRPr sz="2000"/>
            </a:lvl8pPr>
            <a:lvl9pPr marL="3650926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023" y="2057884"/>
            <a:ext cx="4166503" cy="3812471"/>
          </a:xfrm>
        </p:spPr>
        <p:txBody>
          <a:bodyPr/>
          <a:lstStyle>
            <a:lvl1pPr marL="0" indent="0">
              <a:buNone/>
              <a:defRPr sz="2000"/>
            </a:lvl1pPr>
            <a:lvl2pPr marL="456374" indent="0">
              <a:buNone/>
              <a:defRPr sz="1700"/>
            </a:lvl2pPr>
            <a:lvl3pPr marL="912735" indent="0">
              <a:buNone/>
              <a:defRPr sz="1600"/>
            </a:lvl3pPr>
            <a:lvl4pPr marL="1369096" indent="0">
              <a:buNone/>
              <a:defRPr sz="1300"/>
            </a:lvl4pPr>
            <a:lvl5pPr marL="1825464" indent="0">
              <a:buNone/>
              <a:defRPr sz="1300"/>
            </a:lvl5pPr>
            <a:lvl6pPr marL="2281828" indent="0">
              <a:buNone/>
              <a:defRPr sz="1300"/>
            </a:lvl6pPr>
            <a:lvl7pPr marL="2738198" indent="0">
              <a:buNone/>
              <a:defRPr sz="1300"/>
            </a:lvl7pPr>
            <a:lvl8pPr marL="3194560" indent="0">
              <a:buNone/>
              <a:defRPr sz="1300"/>
            </a:lvl8pPr>
            <a:lvl9pPr marL="3650926" indent="0">
              <a:buNone/>
              <a:defRPr sz="13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7320" y="365225"/>
            <a:ext cx="2629629" cy="581318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433" y="365225"/>
            <a:ext cx="7736444" cy="581318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433" y="365214"/>
            <a:ext cx="10518514" cy="1325870"/>
          </a:xfrm>
          <a:prstGeom prst="rect">
            <a:avLst/>
          </a:prstGeom>
        </p:spPr>
        <p:txBody>
          <a:bodyPr vert="horz" lIns="91270" tIns="45634" rIns="91270" bIns="45634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433" y="1826048"/>
            <a:ext cx="10518514" cy="4352346"/>
          </a:xfrm>
          <a:prstGeom prst="rect">
            <a:avLst/>
          </a:prstGeom>
        </p:spPr>
        <p:txBody>
          <a:bodyPr vert="horz" lIns="91270" tIns="45634" rIns="91270" bIns="45634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433" y="6357824"/>
            <a:ext cx="2743960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2022/4/25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9721" y="6357824"/>
            <a:ext cx="4115941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2986" y="6357824"/>
            <a:ext cx="2743960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xStyles>
    <p:titleStyle>
      <a:lvl1pPr algn="l" defTabSz="91273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7548" indent="-226281" algn="l" defTabSz="91273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4549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0913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279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2053641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510011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66382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2747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79110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6374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2735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9096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5464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1828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38198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194560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0926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433" y="365214"/>
            <a:ext cx="10518514" cy="1325870"/>
          </a:xfrm>
          <a:prstGeom prst="rect">
            <a:avLst/>
          </a:prstGeom>
        </p:spPr>
        <p:txBody>
          <a:bodyPr vert="horz" lIns="91270" tIns="45634" rIns="91270" bIns="45634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433" y="1826048"/>
            <a:ext cx="10518514" cy="4352346"/>
          </a:xfrm>
          <a:prstGeom prst="rect">
            <a:avLst/>
          </a:prstGeom>
        </p:spPr>
        <p:txBody>
          <a:bodyPr vert="horz" lIns="91270" tIns="45634" rIns="91270" bIns="45634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433" y="6357824"/>
            <a:ext cx="2743960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2022/4/25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9721" y="6357824"/>
            <a:ext cx="4115941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2986" y="6357824"/>
            <a:ext cx="2743960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xStyles>
    <p:titleStyle>
      <a:lvl1pPr algn="l" defTabSz="91273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7548" indent="-226281" algn="l" defTabSz="91273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4549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0913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279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2053641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510011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66382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2747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79110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6374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2735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9096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5464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1828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38198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194560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0926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" y="0"/>
            <a:ext cx="12191210" cy="685958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30086" y="2483187"/>
            <a:ext cx="10935007" cy="1661820"/>
          </a:xfrm>
          <a:prstGeom prst="rect">
            <a:avLst/>
          </a:prstGeom>
          <a:noFill/>
        </p:spPr>
        <p:txBody>
          <a:bodyPr lIns="91270" tIns="45634" rIns="91270" bIns="45634">
            <a:spAutoFit/>
          </a:bodyPr>
          <a:lstStyle/>
          <a:p>
            <a:pPr algn="ctr"/>
            <a:r>
              <a:rPr lang="zh-CN" altLang="en-US" sz="4800" dirty="0">
                <a:ln w="19050">
                  <a:solidFill>
                    <a:srgbClr val="000000">
                      <a:tint val="1000"/>
                    </a:srgbClr>
                  </a:solidFill>
                  <a:prstDash val="solid"/>
                </a:ln>
                <a:solidFill>
                  <a:srgbClr val="A7C6E5">
                    <a:lumMod val="20000"/>
                    <a:lumOff val="80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知识点：</a:t>
            </a:r>
            <a:r>
              <a:rPr lang="en-US" altLang="zh-CN" sz="4800" dirty="0">
                <a:ln w="19050">
                  <a:solidFill>
                    <a:srgbClr val="000000">
                      <a:tint val="1000"/>
                    </a:srgbClr>
                  </a:solidFill>
                  <a:prstDash val="solid"/>
                </a:ln>
                <a:solidFill>
                  <a:srgbClr val="A7C6E5">
                    <a:lumMod val="20000"/>
                    <a:lumOff val="80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Python-</a:t>
            </a:r>
            <a:r>
              <a:rPr lang="en-US" altLang="zh-CN" sz="4800" dirty="0" err="1">
                <a:ln w="19050">
                  <a:solidFill>
                    <a:srgbClr val="000000">
                      <a:tint val="1000"/>
                    </a:srgbClr>
                  </a:solidFill>
                  <a:prstDash val="solid"/>
                </a:ln>
                <a:solidFill>
                  <a:srgbClr val="A7C6E5">
                    <a:lumMod val="20000"/>
                    <a:lumOff val="80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nmap</a:t>
            </a:r>
            <a:r>
              <a:rPr lang="zh-CN" altLang="en-US" sz="4800" dirty="0">
                <a:ln w="19050">
                  <a:solidFill>
                    <a:srgbClr val="000000">
                      <a:tint val="1000"/>
                    </a:srgbClr>
                  </a:solidFill>
                  <a:prstDash val="solid"/>
                </a:ln>
                <a:solidFill>
                  <a:srgbClr val="A7C6E5">
                    <a:lumMod val="20000"/>
                    <a:lumOff val="80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库简介与安装</a:t>
            </a:r>
          </a:p>
          <a:p>
            <a:pPr algn="ctr"/>
            <a:endParaRPr lang="en-US" altLang="zh-CN" sz="5400" dirty="0">
              <a:ln w="19050">
                <a:solidFill>
                  <a:srgbClr val="000000">
                    <a:tint val="1000"/>
                  </a:srgbClr>
                </a:solidFill>
                <a:prstDash val="solid"/>
              </a:ln>
              <a:solidFill>
                <a:srgbClr val="A7C6E5">
                  <a:lumMod val="20000"/>
                  <a:lumOff val="80000"/>
                </a:srgb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组合 88"/>
          <p:cNvGrpSpPr/>
          <p:nvPr/>
        </p:nvGrpSpPr>
        <p:grpSpPr>
          <a:xfrm>
            <a:off x="2700973" y="1763112"/>
            <a:ext cx="4101695" cy="599235"/>
            <a:chOff x="3710491" y="1059582"/>
            <a:chExt cx="4101695" cy="599235"/>
          </a:xfrm>
        </p:grpSpPr>
        <p:grpSp>
          <p:nvGrpSpPr>
            <p:cNvPr id="90" name="组合 89"/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92" name="圆角矩形 91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3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rgbClr val="5B9BD5"/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algn="ctr" defTabSz="914400">
                  <a:lnSpc>
                    <a:spcPct val="300000"/>
                  </a:lnSpc>
                  <a:defRPr/>
                </a:pPr>
                <a:r>
                  <a:rPr lang="en-US" altLang="zh-CN" sz="1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Python-</a:t>
                </a:r>
                <a:r>
                  <a:rPr lang="en-US" altLang="zh-CN" sz="1800" b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nmap</a:t>
                </a:r>
                <a:r>
                  <a:rPr lang="zh-CN" altLang="en-US" sz="1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库简介与安装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4" name="TextBox 35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01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1" name="TextBox 32"/>
            <p:cNvSpPr txBox="1"/>
            <p:nvPr/>
          </p:nvSpPr>
          <p:spPr>
            <a:xfrm>
              <a:off x="4271554" y="1171773"/>
              <a:ext cx="18473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5" name="组合 94"/>
          <p:cNvGrpSpPr/>
          <p:nvPr/>
        </p:nvGrpSpPr>
        <p:grpSpPr>
          <a:xfrm>
            <a:off x="2700973" y="4885752"/>
            <a:ext cx="4101695" cy="599235"/>
            <a:chOff x="3720963" y="2324915"/>
            <a:chExt cx="4101695" cy="599235"/>
          </a:xfrm>
        </p:grpSpPr>
        <p:grpSp>
          <p:nvGrpSpPr>
            <p:cNvPr id="96" name="组合 95"/>
            <p:cNvGrpSpPr/>
            <p:nvPr/>
          </p:nvGrpSpPr>
          <p:grpSpPr>
            <a:xfrm>
              <a:off x="3720963" y="2324915"/>
              <a:ext cx="4101695" cy="599235"/>
              <a:chOff x="4139952" y="1170041"/>
              <a:chExt cx="3672408" cy="536519"/>
            </a:xfrm>
          </p:grpSpPr>
          <p:sp>
            <p:nvSpPr>
              <p:cNvPr id="98" name="圆角矩形 97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9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bg2"/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0" name="TextBox 41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03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7" name="TextBox 38"/>
            <p:cNvSpPr txBox="1"/>
            <p:nvPr/>
          </p:nvSpPr>
          <p:spPr>
            <a:xfrm>
              <a:off x="4319179" y="2446437"/>
              <a:ext cx="275588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</a:t>
              </a:r>
              <a:r>
                <a:rPr lang="en-US" altLang="zh-CN" sz="20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nmap</a:t>
              </a:r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库完成扫描</a:t>
              </a:r>
            </a:p>
          </p:txBody>
        </p:sp>
      </p:grpSp>
      <p:grpSp>
        <p:nvGrpSpPr>
          <p:cNvPr id="107" name="组合 106"/>
          <p:cNvGrpSpPr/>
          <p:nvPr/>
        </p:nvGrpSpPr>
        <p:grpSpPr>
          <a:xfrm>
            <a:off x="2700973" y="3325073"/>
            <a:ext cx="4101695" cy="599235"/>
            <a:chOff x="3710491" y="1059582"/>
            <a:chExt cx="4101695" cy="599235"/>
          </a:xfrm>
        </p:grpSpPr>
        <p:grpSp>
          <p:nvGrpSpPr>
            <p:cNvPr id="108" name="组合 107"/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110" name="圆角矩形 109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1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bg2"/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2" name="TextBox 53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02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09" name="TextBox 50"/>
            <p:cNvSpPr txBox="1"/>
            <p:nvPr/>
          </p:nvSpPr>
          <p:spPr>
            <a:xfrm>
              <a:off x="4318572" y="1198987"/>
              <a:ext cx="14670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多类型扫描</a:t>
              </a:r>
            </a:p>
          </p:txBody>
        </p:sp>
      </p:grpSp>
      <p:grpSp>
        <p:nvGrpSpPr>
          <p:cNvPr id="113" name="组合 112"/>
          <p:cNvGrpSpPr/>
          <p:nvPr/>
        </p:nvGrpSpPr>
        <p:grpSpPr>
          <a:xfrm>
            <a:off x="665527" y="3018545"/>
            <a:ext cx="1197175" cy="119717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14" name="同心圆 11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115" name="椭圆 114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sp>
        <p:nvSpPr>
          <p:cNvPr id="116" name="TextBox 57"/>
          <p:cNvSpPr txBox="1"/>
          <p:nvPr/>
        </p:nvSpPr>
        <p:spPr>
          <a:xfrm>
            <a:off x="639901" y="3401688"/>
            <a:ext cx="125735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2B6F7D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目录</a:t>
            </a:r>
          </a:p>
        </p:txBody>
      </p:sp>
      <p:sp>
        <p:nvSpPr>
          <p:cNvPr id="117" name="Freeform 5"/>
          <p:cNvSpPr>
            <a:spLocks/>
          </p:cNvSpPr>
          <p:nvPr/>
        </p:nvSpPr>
        <p:spPr bwMode="auto">
          <a:xfrm>
            <a:off x="2139425" y="1589608"/>
            <a:ext cx="651442" cy="4055051"/>
          </a:xfrm>
          <a:custGeom>
            <a:avLst/>
            <a:gdLst/>
            <a:ahLst/>
            <a:cxnLst/>
            <a:rect l="l" t="t" r="r" b="b"/>
            <a:pathLst>
              <a:path w="931331" h="3822203">
                <a:moveTo>
                  <a:pt x="931331" y="0"/>
                </a:moveTo>
                <a:lnTo>
                  <a:pt x="931331" y="43438"/>
                </a:lnTo>
                <a:lnTo>
                  <a:pt x="929692" y="43241"/>
                </a:lnTo>
                <a:cubicBezTo>
                  <a:pt x="720560" y="43241"/>
                  <a:pt x="548753" y="233651"/>
                  <a:pt x="531759" y="477070"/>
                </a:cubicBezTo>
                <a:cubicBezTo>
                  <a:pt x="531001" y="481589"/>
                  <a:pt x="530505" y="486178"/>
                  <a:pt x="530592" y="490864"/>
                </a:cubicBezTo>
                <a:lnTo>
                  <a:pt x="527965" y="521911"/>
                </a:lnTo>
                <a:cubicBezTo>
                  <a:pt x="527965" y="524355"/>
                  <a:pt x="527981" y="526795"/>
                  <a:pt x="528584" y="529223"/>
                </a:cubicBezTo>
                <a:cubicBezTo>
                  <a:pt x="525896" y="549213"/>
                  <a:pt x="525319" y="570030"/>
                  <a:pt x="525319" y="591585"/>
                </a:cubicBezTo>
                <a:lnTo>
                  <a:pt x="525319" y="1420695"/>
                </a:lnTo>
                <a:cubicBezTo>
                  <a:pt x="525319" y="1644311"/>
                  <a:pt x="418363" y="1909396"/>
                  <a:pt x="152419" y="1909396"/>
                </a:cubicBezTo>
                <a:lnTo>
                  <a:pt x="152419" y="1917007"/>
                </a:lnTo>
                <a:cubicBezTo>
                  <a:pt x="411268" y="1917007"/>
                  <a:pt x="525319" y="2180779"/>
                  <a:pt x="525319" y="2401508"/>
                </a:cubicBezTo>
                <a:lnTo>
                  <a:pt x="525319" y="3229831"/>
                </a:lnTo>
                <a:lnTo>
                  <a:pt x="528395" y="3285086"/>
                </a:lnTo>
                <a:lnTo>
                  <a:pt x="527965" y="3290166"/>
                </a:lnTo>
                <a:cubicBezTo>
                  <a:pt x="527965" y="3298449"/>
                  <a:pt x="528142" y="3306682"/>
                  <a:pt x="530049" y="3314794"/>
                </a:cubicBezTo>
                <a:cubicBezTo>
                  <a:pt x="529872" y="3323297"/>
                  <a:pt x="530775" y="3331587"/>
                  <a:pt x="532157" y="3339708"/>
                </a:cubicBezTo>
                <a:cubicBezTo>
                  <a:pt x="550979" y="3580884"/>
                  <a:pt x="721914" y="3768836"/>
                  <a:pt x="929692" y="3768836"/>
                </a:cubicBezTo>
                <a:cubicBezTo>
                  <a:pt x="930239" y="3768836"/>
                  <a:pt x="930786" y="3768835"/>
                  <a:pt x="931331" y="3768639"/>
                </a:cubicBezTo>
                <a:lnTo>
                  <a:pt x="931331" y="3822203"/>
                </a:lnTo>
                <a:cubicBezTo>
                  <a:pt x="739757" y="3822203"/>
                  <a:pt x="598112" y="3773911"/>
                  <a:pt x="507975" y="3678638"/>
                </a:cubicBezTo>
                <a:cubicBezTo>
                  <a:pt x="417575" y="3582577"/>
                  <a:pt x="372901" y="3410141"/>
                  <a:pt x="372901" y="3162642"/>
                </a:cubicBezTo>
                <a:lnTo>
                  <a:pt x="372901" y="2435365"/>
                </a:lnTo>
                <a:cubicBezTo>
                  <a:pt x="372901" y="2299674"/>
                  <a:pt x="350301" y="2189965"/>
                  <a:pt x="304838" y="2105453"/>
                </a:cubicBezTo>
                <a:cubicBezTo>
                  <a:pt x="260163" y="2021204"/>
                  <a:pt x="158200" y="1972649"/>
                  <a:pt x="0" y="1961888"/>
                </a:cubicBezTo>
                <a:lnTo>
                  <a:pt x="0" y="1860316"/>
                </a:lnTo>
                <a:cubicBezTo>
                  <a:pt x="146638" y="1837744"/>
                  <a:pt x="245710" y="1792339"/>
                  <a:pt x="296166" y="1724624"/>
                </a:cubicBezTo>
                <a:cubicBezTo>
                  <a:pt x="347410" y="1657434"/>
                  <a:pt x="372901" y="1544052"/>
                  <a:pt x="372901" y="1386838"/>
                </a:cubicBezTo>
                <a:lnTo>
                  <a:pt x="372901" y="659562"/>
                </a:lnTo>
                <a:cubicBezTo>
                  <a:pt x="372901" y="411275"/>
                  <a:pt x="417575" y="239626"/>
                  <a:pt x="507975" y="143566"/>
                </a:cubicBezTo>
                <a:cubicBezTo>
                  <a:pt x="598112" y="47505"/>
                  <a:pt x="739757" y="0"/>
                  <a:pt x="931331" y="0"/>
                </a:cubicBezTo>
                <a:close/>
              </a:path>
            </a:pathLst>
          </a:custGeom>
          <a:gradFill flip="none" rotWithShape="1">
            <a:gsLst>
              <a:gs pos="0">
                <a:sysClr val="window" lastClr="FFFFFF"/>
              </a:gs>
              <a:gs pos="100000">
                <a:sysClr val="window" lastClr="FFFFFF">
                  <a:lumMod val="85000"/>
                </a:sysClr>
              </a:gs>
            </a:gsLst>
            <a:lin ang="0" scaled="1"/>
            <a:tileRect/>
          </a:gradFill>
          <a:ln w="12700" cap="flat" cmpd="sng" algn="ctr">
            <a:gradFill>
              <a:gsLst>
                <a:gs pos="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5400000" scaled="0"/>
            </a:gra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4168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/>
      <p:bldP spid="1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3437369" y="3397944"/>
            <a:ext cx="5220852" cy="570515"/>
          </a:xfrm>
          <a:prstGeom prst="rect">
            <a:avLst/>
          </a:prstGeom>
          <a:gradFill rotWithShape="1">
            <a:gsLst>
              <a:gs pos="20000">
                <a:sysClr val="window" lastClr="FFFFFF">
                  <a:alpha val="50000"/>
                </a:sysClr>
              </a:gs>
              <a:gs pos="100000">
                <a:srgbClr val="4F81BD">
                  <a:tint val="50000"/>
                  <a:shade val="100000"/>
                  <a:satMod val="350000"/>
                  <a:alpha val="0"/>
                </a:srgbClr>
              </a:gs>
            </a:gsLst>
            <a:lin ang="0" scaled="0"/>
          </a:gra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91438" tIns="45719" rIns="91438" bIns="45719"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8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微软雅黑"/>
              <a:cs typeface="+mn-cs"/>
            </a:endParaRPr>
          </a:p>
        </p:txBody>
      </p:sp>
      <p:sp>
        <p:nvSpPr>
          <p:cNvPr id="16" name="文本框 36"/>
          <p:cNvSpPr txBox="1"/>
          <p:nvPr/>
        </p:nvSpPr>
        <p:spPr>
          <a:xfrm>
            <a:off x="4408194" y="3452369"/>
            <a:ext cx="5555186" cy="830995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Python-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nmap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库简介与安装</a:t>
            </a:r>
          </a:p>
          <a:p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5"/>
          <p:cNvSpPr txBox="1"/>
          <p:nvPr/>
        </p:nvSpPr>
        <p:spPr>
          <a:xfrm flipH="1">
            <a:off x="3469856" y="2922113"/>
            <a:ext cx="938338" cy="132343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38" tIns="45719" rIns="91438" bIns="45719" rtlCol="0">
            <a:spAutoFit/>
          </a:bodyPr>
          <a:lstStyle/>
          <a:p>
            <a:pPr defTabSz="457189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8000" b="1" dirty="0">
                <a:solidFill>
                  <a:srgbClr val="F79646">
                    <a:lumMod val="75000"/>
                  </a:srgbClr>
                </a:solidFill>
                <a:latin typeface="微软雅黑"/>
                <a:ea typeface="微软雅黑"/>
              </a:rPr>
              <a:t>1</a:t>
            </a:r>
            <a:endParaRPr kumimoji="1" lang="zh-CN" altLang="en-US" sz="8000" b="1" dirty="0">
              <a:solidFill>
                <a:srgbClr val="F79646">
                  <a:lumMod val="75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18" name="Shape 81"/>
          <p:cNvSpPr/>
          <p:nvPr/>
        </p:nvSpPr>
        <p:spPr>
          <a:xfrm>
            <a:off x="9875506" y="773666"/>
            <a:ext cx="1404621" cy="1423363"/>
          </a:xfrm>
          <a:custGeom>
            <a:avLst/>
            <a:gdLst/>
            <a:ahLst/>
            <a:cxnLst/>
            <a:rect l="0" t="0" r="0" b="0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21" name="Shape 82"/>
          <p:cNvSpPr/>
          <p:nvPr/>
        </p:nvSpPr>
        <p:spPr>
          <a:xfrm rot="1472950">
            <a:off x="8598365" y="1484325"/>
            <a:ext cx="821232" cy="799967"/>
          </a:xfrm>
          <a:custGeom>
            <a:avLst/>
            <a:gdLst/>
            <a:ahLst/>
            <a:cxnLst/>
            <a:rect l="0" t="0" r="0" b="0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22" name="Shape 83"/>
          <p:cNvSpPr/>
          <p:nvPr/>
        </p:nvSpPr>
        <p:spPr>
          <a:xfrm>
            <a:off x="9603835" y="637644"/>
            <a:ext cx="359545" cy="349386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25" name="Shape 84"/>
          <p:cNvSpPr/>
          <p:nvPr/>
        </p:nvSpPr>
        <p:spPr>
          <a:xfrm rot="2487373">
            <a:off x="9460481" y="2019775"/>
            <a:ext cx="255795" cy="248567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998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22182" y="2517003"/>
            <a:ext cx="8914951" cy="18846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Nmap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，也就是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Network Mapper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，最早是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下的网络扫描和嗅探工具包。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nmap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是一个网络连接端扫描软件，用来扫描网上电脑开放的网络连接端。确定哪些服务运行在哪些连接端，并且推断计算机运行哪个操作系统。它是最合适的用来评估网络系统安全的工具之一。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2487095" y="646048"/>
            <a:ext cx="5765654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661698" y="725724"/>
            <a:ext cx="548182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Python-</a:t>
            </a:r>
            <a:r>
              <a:rPr lang="en-US" altLang="zh-CN" sz="32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nmap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库简介与安装</a:t>
            </a:r>
          </a:p>
        </p:txBody>
      </p:sp>
    </p:spTree>
    <p:extLst>
      <p:ext uri="{BB962C8B-B14F-4D97-AF65-F5344CB8AC3E}">
        <p14:creationId xmlns:p14="http://schemas.microsoft.com/office/powerpoint/2010/main" val="299628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22182" y="2517003"/>
            <a:ext cx="8914951" cy="2769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04000"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python-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nmap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是一个帮助（人们通过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）使用端口扫描工具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nmap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的库。它允许（人们）容易地操作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nmap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的扫描结果，并且（将）是想要自动化扫描任务和报告的系统管理员的理想工具。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2487095" y="646048"/>
            <a:ext cx="5765654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661698" y="725724"/>
            <a:ext cx="548182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Python-</a:t>
            </a:r>
            <a:r>
              <a:rPr lang="en-US" altLang="zh-CN" sz="32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nmap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库简介与安装</a:t>
            </a:r>
          </a:p>
        </p:txBody>
      </p:sp>
    </p:spTree>
    <p:extLst>
      <p:ext uri="{BB962C8B-B14F-4D97-AF65-F5344CB8AC3E}">
        <p14:creationId xmlns:p14="http://schemas.microsoft.com/office/powerpoint/2010/main" val="1304665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33757" y="2100316"/>
            <a:ext cx="8914951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先安装</a:t>
            </a:r>
            <a:r>
              <a:rPr lang="zh-CN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nmap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可以不装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pip install </a:t>
            </a:r>
            <a:r>
              <a:rPr lang="zh-CN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nmap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2.再安装python-</a:t>
            </a:r>
            <a:r>
              <a:rPr lang="zh-CN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nmap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必须安装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pip 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install python-nmap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安装完之后python导入nmap测试验证是否成功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root@LiDebin:~# python 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&gt;&gt;&gt; import </a:t>
            </a:r>
            <a:r>
              <a:rPr lang="zh-CN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nmap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4.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安装（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必须安装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）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nmap-7.91-setup.exe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2487095" y="646048"/>
            <a:ext cx="5765654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661698" y="725724"/>
            <a:ext cx="548182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Python-</a:t>
            </a:r>
            <a:r>
              <a:rPr lang="en-US" altLang="zh-CN" sz="32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nmap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库简介与安装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2826E5DF-71B9-487D-9DB3-B750CBC4B3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2372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09" y="0"/>
            <a:ext cx="12191210" cy="6859588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 bwMode="auto">
          <a:xfrm>
            <a:off x="3000808" y="1396909"/>
            <a:ext cx="6275414" cy="3571364"/>
            <a:chOff x="1358950" y="1173758"/>
            <a:chExt cx="7072312" cy="3482975"/>
          </a:xfrm>
        </p:grpSpPr>
        <p:sp>
          <p:nvSpPr>
            <p:cNvPr id="12" name="Freeform 5"/>
            <p:cNvSpPr/>
            <p:nvPr/>
          </p:nvSpPr>
          <p:spPr bwMode="auto">
            <a:xfrm>
              <a:off x="1358950" y="1173758"/>
              <a:ext cx="7072312" cy="3482975"/>
            </a:xfrm>
            <a:custGeom>
              <a:avLst/>
              <a:gdLst>
                <a:gd name="T0" fmla="*/ 97 w 9549"/>
                <a:gd name="T1" fmla="*/ 0 h 4700"/>
                <a:gd name="T2" fmla="*/ 9452 w 9549"/>
                <a:gd name="T3" fmla="*/ 0 h 4700"/>
                <a:gd name="T4" fmla="*/ 9549 w 9549"/>
                <a:gd name="T5" fmla="*/ 97 h 4700"/>
                <a:gd name="T6" fmla="*/ 9549 w 9549"/>
                <a:gd name="T7" fmla="*/ 4603 h 4700"/>
                <a:gd name="T8" fmla="*/ 9452 w 9549"/>
                <a:gd name="T9" fmla="*/ 4700 h 4700"/>
                <a:gd name="T10" fmla="*/ 97 w 9549"/>
                <a:gd name="T11" fmla="*/ 4700 h 4700"/>
                <a:gd name="T12" fmla="*/ 0 w 9549"/>
                <a:gd name="T13" fmla="*/ 4603 h 4700"/>
                <a:gd name="T14" fmla="*/ 0 w 9549"/>
                <a:gd name="T15" fmla="*/ 97 h 4700"/>
                <a:gd name="T16" fmla="*/ 97 w 9549"/>
                <a:gd name="T17" fmla="*/ 0 h 4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549" h="4700">
                  <a:moveTo>
                    <a:pt x="97" y="0"/>
                  </a:moveTo>
                  <a:lnTo>
                    <a:pt x="9452" y="0"/>
                  </a:lnTo>
                  <a:cubicBezTo>
                    <a:pt x="9505" y="0"/>
                    <a:pt x="9549" y="43"/>
                    <a:pt x="9549" y="97"/>
                  </a:cubicBezTo>
                  <a:lnTo>
                    <a:pt x="9549" y="4603"/>
                  </a:lnTo>
                  <a:cubicBezTo>
                    <a:pt x="9549" y="4656"/>
                    <a:pt x="9505" y="4700"/>
                    <a:pt x="9452" y="4700"/>
                  </a:cubicBezTo>
                  <a:lnTo>
                    <a:pt x="97" y="4700"/>
                  </a:lnTo>
                  <a:cubicBezTo>
                    <a:pt x="44" y="4700"/>
                    <a:pt x="0" y="4656"/>
                    <a:pt x="0" y="4603"/>
                  </a:cubicBezTo>
                  <a:lnTo>
                    <a:pt x="0" y="97"/>
                  </a:lnTo>
                  <a:cubicBezTo>
                    <a:pt x="0" y="43"/>
                    <a:pt x="44" y="0"/>
                    <a:pt x="97" y="0"/>
                  </a:cubicBezTo>
                  <a:close/>
                </a:path>
              </a:pathLst>
            </a:custGeom>
            <a:gradFill flip="none" rotWithShape="1">
              <a:gsLst>
                <a:gs pos="45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8000000" scaled="0"/>
              <a:tileRect/>
            </a:gradFill>
            <a:ln w="6350"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17400000" scaled="0"/>
              </a:gradFill>
            </a:ln>
            <a:effectLst>
              <a:outerShdw blurRad="152400" dist="38100" dir="810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5067" name="Freeform 8"/>
            <p:cNvSpPr/>
            <p:nvPr/>
          </p:nvSpPr>
          <p:spPr bwMode="auto">
            <a:xfrm>
              <a:off x="7817455" y="4128895"/>
              <a:ext cx="565056" cy="490140"/>
            </a:xfrm>
            <a:custGeom>
              <a:avLst/>
              <a:gdLst>
                <a:gd name="T0" fmla="*/ 579437 w 782"/>
                <a:gd name="T1" fmla="*/ 0 h 782"/>
                <a:gd name="T2" fmla="*/ 579437 w 782"/>
                <a:gd name="T3" fmla="*/ 507564 h 782"/>
                <a:gd name="T4" fmla="*/ 507563 w 782"/>
                <a:gd name="T5" fmla="*/ 579438 h 782"/>
                <a:gd name="T6" fmla="*/ 0 w 782"/>
                <a:gd name="T7" fmla="*/ 579438 h 782"/>
                <a:gd name="T8" fmla="*/ 579437 w 782"/>
                <a:gd name="T9" fmla="*/ 0 h 7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2"/>
                <a:gd name="T16" fmla="*/ 0 h 782"/>
                <a:gd name="T17" fmla="*/ 782 w 782"/>
                <a:gd name="T18" fmla="*/ 782 h 7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2" h="782">
                  <a:moveTo>
                    <a:pt x="782" y="0"/>
                  </a:moveTo>
                  <a:lnTo>
                    <a:pt x="782" y="685"/>
                  </a:lnTo>
                  <a:cubicBezTo>
                    <a:pt x="782" y="738"/>
                    <a:pt x="738" y="782"/>
                    <a:pt x="685" y="782"/>
                  </a:cubicBezTo>
                  <a:lnTo>
                    <a:pt x="0" y="782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70C0"/>
            </a:solidFill>
            <a:ln w="9525">
              <a:noFill/>
              <a:round/>
            </a:ln>
          </p:spPr>
          <p:txBody>
            <a:bodyPr lIns="40225" tIns="20112" rIns="40225" bIns="20112"/>
            <a:lstStyle/>
            <a:p>
              <a:endParaRPr lang="zh-CN" altLang="en-US" sz="800"/>
            </a:p>
          </p:txBody>
        </p:sp>
      </p:grpSp>
      <p:sp>
        <p:nvSpPr>
          <p:cNvPr id="13" name="Freeform 7"/>
          <p:cNvSpPr/>
          <p:nvPr/>
        </p:nvSpPr>
        <p:spPr bwMode="auto">
          <a:xfrm>
            <a:off x="2918955" y="1229326"/>
            <a:ext cx="1986260" cy="1251278"/>
          </a:xfrm>
          <a:custGeom>
            <a:avLst/>
            <a:gdLst>
              <a:gd name="T0" fmla="*/ 5287871 w 3022"/>
              <a:gd name="T1" fmla="*/ 0 h 2098"/>
              <a:gd name="T2" fmla="*/ 0 w 3022"/>
              <a:gd name="T3" fmla="*/ 0 h 2098"/>
              <a:gd name="T4" fmla="*/ 0 w 3022"/>
              <a:gd name="T5" fmla="*/ 4351657 h 2098"/>
              <a:gd name="T6" fmla="*/ 3788300 w 3022"/>
              <a:gd name="T7" fmla="*/ 4351657 h 2098"/>
              <a:gd name="T8" fmla="*/ 5287871 w 3022"/>
              <a:gd name="T9" fmla="*/ 0 h 209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22"/>
              <a:gd name="T16" fmla="*/ 0 h 2098"/>
              <a:gd name="T17" fmla="*/ 3022 w 3022"/>
              <a:gd name="T18" fmla="*/ 2098 h 209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22" h="2098">
                <a:moveTo>
                  <a:pt x="3022" y="0"/>
                </a:moveTo>
                <a:lnTo>
                  <a:pt x="0" y="0"/>
                </a:lnTo>
                <a:lnTo>
                  <a:pt x="0" y="2098"/>
                </a:lnTo>
                <a:lnTo>
                  <a:pt x="2165" y="2098"/>
                </a:lnTo>
                <a:lnTo>
                  <a:pt x="3022" y="0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1956" tIns="35987" rIns="71956" bIns="35987"/>
          <a:lstStyle/>
          <a:p>
            <a:endParaRPr lang="zh-CN" altLang="en-US" sz="800"/>
          </a:p>
        </p:txBody>
      </p:sp>
      <p:pic>
        <p:nvPicPr>
          <p:cNvPr id="18" name="图片 17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676" y="1351858"/>
            <a:ext cx="1024384" cy="1018156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5635813" y="2890203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谢谢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2123</TotalTime>
  <Words>225</Words>
  <Application>Microsoft Office PowerPoint</Application>
  <PresentationFormat>自定义</PresentationFormat>
  <Paragraphs>27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宋体</vt:lpstr>
      <vt:lpstr>微软雅黑</vt:lpstr>
      <vt:lpstr>Arial</vt:lpstr>
      <vt:lpstr>Calibri</vt:lpstr>
      <vt:lpstr>Calibri Light</vt:lpstr>
      <vt:lpstr>Century Gothic</vt:lpstr>
      <vt:lpstr>Courier New</vt:lpstr>
      <vt:lpstr>Office 主题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SQ</dc:creator>
  <cp:lastModifiedBy>PC</cp:lastModifiedBy>
  <cp:revision>193</cp:revision>
  <dcterms:created xsi:type="dcterms:W3CDTF">2017-06-05T01:21:00Z</dcterms:created>
  <dcterms:modified xsi:type="dcterms:W3CDTF">2022-04-25T03:31:15Z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2052-10.1.0.6391</vt:lpwstr>
  </property>
</Properties>
</file>