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4" r:id="rId4"/>
    <p:sldId id="316" r:id="rId5"/>
    <p:sldId id="288" r:id="rId6"/>
    <p:sldId id="325" r:id="rId7"/>
    <p:sldId id="320" r:id="rId8"/>
    <p:sldId id="321" r:id="rId9"/>
    <p:sldId id="322" r:id="rId10"/>
    <p:sldId id="323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83567" y="3092503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2320E71-0B09-41CE-902E-580999D89832}"/>
              </a:ext>
            </a:extLst>
          </p:cNvPr>
          <p:cNvGrpSpPr/>
          <p:nvPr/>
        </p:nvGrpSpPr>
        <p:grpSpPr>
          <a:xfrm>
            <a:off x="2983567" y="1983232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xmlns="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xmlns="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xmlns="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xmlns="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xmlns="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xmlns="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xmlns="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xmlns="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C891C38-0C8E-4773-ADC2-85C735951C3E}"/>
              </a:ext>
            </a:extLst>
          </p:cNvPr>
          <p:cNvGrpSpPr/>
          <p:nvPr/>
        </p:nvGrpSpPr>
        <p:grpSpPr>
          <a:xfrm>
            <a:off x="2983567" y="4313118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xmlns="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xmlns="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xmlns="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xmlns="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xmlns="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xmlns="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xmlns="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xmlns="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8611994D-59C1-473C-AA77-4C2C745AC31F}"/>
              </a:ext>
            </a:extLst>
          </p:cNvPr>
          <p:cNvSpPr txBox="1"/>
          <p:nvPr/>
        </p:nvSpPr>
        <p:spPr>
          <a:xfrm>
            <a:off x="3823733" y="2065741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0820B6B3-4FEB-4D10-ABCA-7E88F6779581}"/>
              </a:ext>
            </a:extLst>
          </p:cNvPr>
          <p:cNvSpPr txBox="1"/>
          <p:nvPr/>
        </p:nvSpPr>
        <p:spPr>
          <a:xfrm>
            <a:off x="3792830" y="3159529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AE5B3BB9-3932-474C-90CF-E327073D0EB5}"/>
              </a:ext>
            </a:extLst>
          </p:cNvPr>
          <p:cNvSpPr txBox="1"/>
          <p:nvPr/>
        </p:nvSpPr>
        <p:spPr>
          <a:xfrm>
            <a:off x="3814810" y="4419543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9369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ms08-067_netapi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漏洞两个可用攻击特征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471543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漏洞的全称为“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 Server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请求缓冲区溢出漏洞”，如果用户在受影响的系统上收到特制的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请求，则该漏洞可能允许远程执行代码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Microsoft Windows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XP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 Server 2003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上，攻击者可能未经身份验证即可利用此漏洞运行任意代码，此漏洞可用于进行蠕虫攻击，目前已经有利用该漏洞的蠕虫病毒。防火墙最佳做法和标准的默认防火墙配置，有助于保护网络资源免受从企业外部发起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攻击。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471543"/>
            <a:ext cx="97544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曾经的冲击波、震荡波等大规模攻击都是由于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服务漏洞造成的，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远程溢出漏洞也不例外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远程溢出漏洞的原因是由于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系统中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存在缺陷造成的，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服务在处理特制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请求时存在缓冲区溢出漏洞，远程攻击者可以通过发送恶意的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请求触发这个溢出，如果受影响的系统收到了特制伪造的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RPC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请求，可能允许远程执行代码，导致完全入侵用户系统，以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SYSTEM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权限执行任意指令并获取数据，并获取对该系统的控制权，造成系统失窃及系统崩溃等严重问题。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</p:spTree>
    <p:extLst>
      <p:ext uri="{BB962C8B-B14F-4D97-AF65-F5344CB8AC3E}">
        <p14:creationId xmlns:p14="http://schemas.microsoft.com/office/powerpoint/2010/main" val="16192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6202" y="2308257"/>
            <a:ext cx="9754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漏洞影响：服务器服务中的漏洞可能允许远程执行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代码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受影响的操作系统： 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Windows 2000;XP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Server 2003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Vista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Server 2008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Beta</a:t>
            </a:r>
            <a:endParaRPr lang="zh-CN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</p:spTree>
    <p:extLst>
      <p:ext uri="{BB962C8B-B14F-4D97-AF65-F5344CB8AC3E}">
        <p14:creationId xmlns:p14="http://schemas.microsoft.com/office/powerpoint/2010/main" val="27916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5515" y="2471534"/>
            <a:ext cx="9754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现阶段对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漏洞的攻击已非常成熟，利用工具或代码流传甚广，攻击门槛低、危害大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攻击前的准备工作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开始对目标进行信息收集，最基本的就是对目标进行端口扫描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0" y="4410526"/>
            <a:ext cx="6865026" cy="172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8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6201" y="2765457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139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端口：溢出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攻击可能会更稳定一些，不会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存在目标环境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445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端口：一旦攻击失败，目标可能会出现死机、服务挂掉等现象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</p:spTree>
    <p:extLst>
      <p:ext uri="{BB962C8B-B14F-4D97-AF65-F5344CB8AC3E}">
        <p14:creationId xmlns:p14="http://schemas.microsoft.com/office/powerpoint/2010/main" val="27149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6201" y="2765457"/>
            <a:ext cx="97544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的插件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script=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-check-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vulns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对目标进行扫描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扫描的结果里报告发现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VULNERABLE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80055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783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ms08-067_netapi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漏洞两个可用攻击特征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88" y="3412475"/>
            <a:ext cx="8719645" cy="153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482</Words>
  <Application>Microsoft Office PowerPoint</Application>
  <PresentationFormat>自定义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193</cp:revision>
  <dcterms:created xsi:type="dcterms:W3CDTF">2017-06-05T01:21:00Z</dcterms:created>
  <dcterms:modified xsi:type="dcterms:W3CDTF">2018-05-03T06:22:52Z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