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18" r:id="rId4"/>
    <p:sldId id="319" r:id="rId5"/>
    <p:sldId id="269" r:id="rId6"/>
    <p:sldId id="295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257" r:id="rId23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341614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 实例化</a:t>
            </a:r>
            <a:r>
              <a:rPr lang="en-US" altLang="zh-CN" sz="5400" dirty="0" err="1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pygeoip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模块的</a:t>
            </a:r>
            <a:r>
              <a:rPr lang="en-US" altLang="zh-CN" sz="5400" dirty="0" err="1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GeoIP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类实现源目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地址到物理地址的转化</a:t>
            </a:r>
          </a:p>
          <a:p>
            <a:pPr algn="ctr"/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6854" y="2398884"/>
            <a:ext cx="6803684" cy="322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pygeoip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getGeoInfo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pygeoip.GeoIP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('GeoLiteCity.dat')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rec =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gi.record_by_addr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'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IP' if rec == None else rec['city']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323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6854" y="2398884"/>
            <a:ext cx="6803684" cy="159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地址转换模块的功能是否正常：在上述代码最后添加：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 (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getGeoInfo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('119.29.148.172'))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 (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getGeoInfo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('192.168.191.3'))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D19D52-1ABC-4E77-AD60-4D4AD984A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262" y="4053050"/>
            <a:ext cx="4852867" cy="9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6854" y="2398884"/>
            <a:ext cx="68036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地址转换模块编写完成后，编写数据包解析模块，同样使用一个方法实现，方法需要一个参数，表示数据包名称，返回值为源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地址和目的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地址列表。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497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4FA5FC-EE7A-4963-AFEB-252485B91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806" y="2275930"/>
            <a:ext cx="6601006" cy="320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9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6854" y="2398884"/>
            <a:ext cx="6803684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测试数据包解析模块的功能是否正常：在上述代码最后添加：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src_list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dst_list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getSrcAndDst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test.pcap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range(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src_list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)):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print('[+]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 +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src_list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+ ' --&gt;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 + 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dst_list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84E6EE-AC1B-4BC9-83A6-4794FF0F8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358" y="4537931"/>
            <a:ext cx="5142676" cy="92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6854" y="2398884"/>
            <a:ext cx="6803684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最后编写主函数，使用数据包解析模块获得源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地址和目的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地址，然后使用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地址转换模块将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地址转换为物理地址。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main():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src_list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dst_list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getSrcAndDst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test.pcap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range(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src_list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)):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print('[+] 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 + 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src_list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+ ' --&gt; 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 + 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dst_list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print('[+] 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 + 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getGeoInfo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src_list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 + ' --&gt; 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' +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getGeoInfo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dst_list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]))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053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6854" y="2398884"/>
            <a:ext cx="6803684" cy="309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在所有模块都编写完成后，为了避免乱码问题，在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getGeoInfo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方法之前添加设置系统编码的语句：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sys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reload(sys)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sys.setdefaultencoding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('utf-8‘)</a:t>
            </a:r>
          </a:p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然后在最后调用主函数：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01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1F1506-0832-405E-8DC3-088C9E8F6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679" y="2398884"/>
            <a:ext cx="49244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3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7D3B6-FDB5-4C83-AFD8-5A135C3D9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6642" y="2345890"/>
            <a:ext cx="5124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6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7D3B6-FDB5-4C83-AFD8-5A135C3D9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6642" y="2345890"/>
            <a:ext cx="5124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906977" y="1400041"/>
            <a:ext cx="6381220" cy="599235"/>
            <a:chOff x="3710491" y="1059582"/>
            <a:chExt cx="6381220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6381220" cy="599235"/>
              <a:chOff x="4139952" y="1170041"/>
              <a:chExt cx="5713356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5713356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5030801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266915" y="1165153"/>
              <a:ext cx="5705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GeoliteCity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数据库从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地址映射至物理地址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917449" y="2970106"/>
            <a:ext cx="6445302" cy="599235"/>
            <a:chOff x="3720963" y="2324915"/>
            <a:chExt cx="4142886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504205" y="1250029"/>
                <a:ext cx="321709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071888" y="2418280"/>
              <a:ext cx="37919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pygeoip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模块实现对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GeoliteCity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数据库的查询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906977" y="3755140"/>
            <a:ext cx="6391692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496754" y="1250029"/>
                <a:ext cx="3224549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034491" y="3714060"/>
              <a:ext cx="2701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Dpkt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数据包操作工具分析数据包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906977" y="2185072"/>
            <a:ext cx="6381220" cy="599235"/>
            <a:chOff x="3710491" y="1059582"/>
            <a:chExt cx="6381220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6381220" cy="599235"/>
              <a:chOff x="4139952" y="1170041"/>
              <a:chExt cx="5713356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5713356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4923909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294107" y="1150501"/>
              <a:ext cx="49380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GeoliteCity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数据库的下载与本地保存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906977" y="4545721"/>
            <a:ext cx="6391692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496754" y="1250029"/>
                <a:ext cx="3224549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038614" y="3657675"/>
              <a:ext cx="2715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pcap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得到数据包的源目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917448" y="5323491"/>
            <a:ext cx="8406814" cy="599235"/>
            <a:chOff x="3710490" y="1059582"/>
            <a:chExt cx="5412581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0" y="1059582"/>
              <a:ext cx="5412581" cy="599235"/>
              <a:chOff x="4139951" y="1170041"/>
              <a:chExt cx="4846096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1" y="1170041"/>
                <a:ext cx="4846096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504804" y="1250029"/>
                <a:ext cx="440266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289412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061992" y="1165342"/>
              <a:ext cx="5029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pygeoip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GeoIP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类实现源目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地址到物理地址的转化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5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ABE00D-98B1-4F8F-BFE1-961A2EA96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22" y="3370425"/>
            <a:ext cx="7330770" cy="13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79" y="256478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51434" y="2672860"/>
            <a:ext cx="7910378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414643" y="2561054"/>
            <a:ext cx="6858910" cy="8309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实例化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pygeoip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GeoIP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类实现源目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583921" y="219702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6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3089" y="3575598"/>
            <a:ext cx="7408721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53088" y="3767900"/>
            <a:ext cx="740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实例化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pygeoip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GeoIP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类实现源目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</a:p>
          <a:p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4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492624" y="2525079"/>
            <a:ext cx="25093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6.1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01966" y="2709745"/>
            <a:ext cx="7629248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实例化</a:t>
            </a:r>
            <a:r>
              <a:rPr lang="en-US" altLang="zh-CN" sz="44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pygeoip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模块的</a:t>
            </a:r>
            <a:r>
              <a:rPr lang="en-US" altLang="zh-CN" sz="44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GeoIP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类实现源目</a:t>
            </a:r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IP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地址到物理地址的转化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2410719"/>
            <a:ext cx="6803684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在本次课程中，我们将实现从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数据包中读取数据包的源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地址和目的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地址并</a:t>
            </a:r>
            <a:r>
              <a:rPr lang="zh-CN" altLang="en-US" sz="1800" ker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将它们转换为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物理地址。最后程序的效果如图所示。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C596A1-BCB3-42C4-B453-F681314E8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003" y="3687946"/>
            <a:ext cx="6372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2410719"/>
            <a:ext cx="6803684" cy="197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首先我们先捕获网卡上的数据包，此处使用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tcpdump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进行数据包捕获。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在终端输入：</a:t>
            </a:r>
            <a:r>
              <a:rPr lang="pl-PL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tcpdump -w test.pcap -i eth0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在捕获足够的数据包后，使用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Ctrl+C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终止程序，此时网卡上的数据包被保存到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test.pcap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423453-EFA5-4B2C-8D69-236DEA74D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520" y="4086639"/>
            <a:ext cx="6803685" cy="11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1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2410719"/>
            <a:ext cx="680368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接下来下载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GeoliteCity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的数据库并解压数据库文件到系统中。将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test.pcap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GeoLiteCity.dat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放到同一目录下。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22AA28-BBD4-44E7-BB0E-AE8067F35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160" y="3184034"/>
            <a:ext cx="5842359" cy="8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3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2410719"/>
            <a:ext cx="6803684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环境准备完成后开始编写代码。将需求拆分成多个子模块：需要将数据包的源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地址和目的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地址转换为物理地址，因此可以把将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地址转换为物理地址的功能抽取出来作为一个方法，这个方法传入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地址，返回物理地址，如果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地址是一个内网地址，则返回“内网地址”。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15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2948602"/>
            <a:ext cx="68036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150000"/>
              </a:lnSpc>
              <a:spcBef>
                <a:spcPts val="1000"/>
              </a:spcBef>
            </a:pP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先编写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地址转换模块，先导入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pygeoip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库，然后加载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GeoLiteCity.dat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文件，最后调用</a:t>
            </a:r>
            <a:r>
              <a:rPr lang="en-US" altLang="zh-CN" sz="1800" kern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record_by_addr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即可返回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地址的物理地址。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12491" y="1015016"/>
            <a:ext cx="643384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实现源目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地址到物理地址的转化</a:t>
            </a:r>
            <a:endParaRPr lang="en-GB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966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872</Words>
  <Application>Microsoft Office PowerPoint</Application>
  <PresentationFormat>自定义</PresentationFormat>
  <Paragraphs>67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方正正大黑简体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loongxiaohan</cp:lastModifiedBy>
  <cp:revision>447</cp:revision>
  <dcterms:created xsi:type="dcterms:W3CDTF">2017-06-05T01:21:00Z</dcterms:created>
  <dcterms:modified xsi:type="dcterms:W3CDTF">2017-12-08T10:41:29Z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