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5"/>
  </p:notesMasterIdLst>
  <p:sldIdLst>
    <p:sldId id="377" r:id="rId2"/>
    <p:sldId id="470" r:id="rId3"/>
    <p:sldId id="531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0099CC"/>
    <a:srgbClr val="008080"/>
    <a:srgbClr val="B52D2D"/>
    <a:srgbClr val="3399FF"/>
    <a:srgbClr val="FFFF00"/>
    <a:srgbClr val="009999"/>
    <a:srgbClr val="0066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7790" autoAdjust="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81C754-69B3-4B73-BD1B-795AD743E780}" type="datetimeFigureOut">
              <a:rPr lang="zh-CN" altLang="en-US"/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1525F1-DEE9-43B2-B323-A23D8CB0BE4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73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1783C3-2954-4F9A-9F62-E01E048ACD7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8B48D-B8FE-46F8-A240-74A81C278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1C2674-9A4D-4917-8913-707BEA0FE9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76530" indent="0">
              <a:buNone/>
              <a:defRPr>
                <a:solidFill>
                  <a:srgbClr val="008080"/>
                </a:solidFill>
              </a:defRPr>
            </a:lvl2pPr>
            <a:lvl3pPr marL="514350" indent="-161925" defTabSz="682625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08355" indent="-228600">
              <a:defRPr b="1">
                <a:solidFill>
                  <a:srgbClr val="FF000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6778B1-67D4-4AA3-8FD6-2E505E694F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0E416E-4292-4267-B142-03F93B0550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5E85A1-997A-4F54-9FE0-7577AB2E22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C5784-E150-44AC-BDB9-493663182B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FB9B39-40E6-40EA-B360-6D26B553FE1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fld id="{76BC7B45-20C1-48AE-8B78-AFAD20EA80B5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E3C099-5F36-4AC4-A132-BDCACF3F82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104BE1-C08E-4496-A893-AC8F23B694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 Black" panose="020B0A04020102020204" pitchFamily="34" charset="0"/>
              </a:defRPr>
            </a:lvl1pPr>
          </a:lstStyle>
          <a:p>
            <a:fld id="{36D0FB85-6326-43FC-A78C-00EEC570A68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" name="Rectangle 106"/>
          <p:cNvSpPr>
            <a:spLocks noChangeArrowheads="1"/>
          </p:cNvSpPr>
          <p:nvPr userDrawn="1"/>
        </p:nvSpPr>
        <p:spPr bwMode="gray">
          <a:xfrm>
            <a:off x="0" y="260648"/>
            <a:ext cx="9144000" cy="572064"/>
          </a:xfrm>
          <a:prstGeom prst="rect">
            <a:avLst/>
          </a:prstGeom>
          <a:solidFill>
            <a:srgbClr val="3399FF">
              <a:alpha val="8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02108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2339752" y="1700808"/>
            <a:ext cx="6480720" cy="2376264"/>
          </a:xfrm>
        </p:spPr>
        <p:txBody>
          <a:bodyPr/>
          <a:lstStyle/>
          <a:p>
            <a:pPr lvl="0" algn="ctr">
              <a:spcBef>
                <a:spcPts val="6600"/>
              </a:spcBef>
            </a:pPr>
            <a:r>
              <a:rPr lang="zh-CN" altLang="en-US" sz="4800" b="1" dirty="0">
                <a:solidFill>
                  <a:schemeClr val="bg1"/>
                </a:solidFill>
                <a:ea typeface="黑体" panose="02010609060101010101" pitchFamily="49" charset="-122"/>
              </a:rPr>
              <a:t>嵌入式</a:t>
            </a:r>
            <a:r>
              <a:rPr lang="zh-CN" altLang="en-US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>系统及应用</a:t>
            </a:r>
            <a:r>
              <a:rPr lang="en-US" altLang="zh-CN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</a:br>
            <a:r>
              <a:rPr lang="en-US" altLang="zh-CN" sz="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进一步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学习指导</a:t>
            </a:r>
            <a:endParaRPr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856984" cy="367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保证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通信的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嵌入式系统中，会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各种各样的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通信接口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，以便与外界进行交互，因此，必须要保证通信的稳定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设计通信接口的时候，通常从通信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数据速度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通信距离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等方面进行考虑，一般情况下，通信距离越短越稳定，通信速率越低越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另外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，为数据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增加校验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也是增强通信的稳定性的常用方法，甚至有些校验方法不仅具有检错功能，还具有纠错功能。常用的校验方法有奇偶校验、循环冗余校验法（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CRC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）、海明码以及求和校验和异或校验等。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14.3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嵌入式系统稳定性问题</a:t>
            </a:r>
          </a:p>
        </p:txBody>
      </p:sp>
    </p:spTree>
    <p:extLst>
      <p:ext uri="{BB962C8B-B14F-4D97-AF65-F5344CB8AC3E}">
        <p14:creationId xmlns:p14="http://schemas.microsoft.com/office/powerpoint/2010/main" val="7964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908720"/>
            <a:ext cx="8856984" cy="531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保证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物理信号输入的稳定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模拟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开关量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都是属于物理信号，它们在传输过程中很容易受到外界的干扰，雷电、可控硅、电机和高频时钟等都有可能成为其干扰源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硬件上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选用高抗干扰性能的元器件可有效的克服干扰，但这种方法通常面临着硬件开销和开发条件的限制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相比之下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软件上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则可使用的方法比较多，且开销低，容易实现较高的系统性能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的做法是进行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软件滤波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，对于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模拟量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，主要的滤波方法有限幅滤波法、中位值滤波法、算术平均值法、滑动平均值法、防脉冲干扰平均值法、一阶滞后滤波法以及加权递推平均滤波法等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开关量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滤波，主要的方法有同态滤波和基于统计计数的判定方法等。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14.3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嵌入式系统稳定性问题</a:t>
            </a:r>
          </a:p>
        </p:txBody>
      </p:sp>
    </p:spTree>
    <p:extLst>
      <p:ext uri="{BB962C8B-B14F-4D97-AF65-F5344CB8AC3E}">
        <p14:creationId xmlns:p14="http://schemas.microsoft.com/office/powerpoint/2010/main" val="17667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908720"/>
            <a:ext cx="8856984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保证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物理信号输出的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物理信号输出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，通常是通过对相应寄存器的设置来实现的，由于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寄存器数据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也会因干扰而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出错。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合适的办法来保证输出的准确性和合理性也很有必要，主要方法有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输出重置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柔和控制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嵌入式系统中，输出类型的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内存数据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口寄存器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也会因为电磁干扰而出错，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输出重置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是非常有效的办法。定期向输出系统重置参数，这样，即使输出状态被非法更改，也会在很短的时间里得到纠正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但是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，使用输出重置需要注意的是，对于某些输出量，如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PWM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短时间内多次的设置会干扰其正常输出。通常采用的办法是，在重置前先判断目标值是否与现实值相同，只有在不相同的情况下才启动重置。另外有些嵌入式应用的输出，需要某种程度的柔和控制，可使用前面所介绍的滤波方法来实现。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14.3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嵌入式系统稳定性问题</a:t>
            </a:r>
          </a:p>
        </p:txBody>
      </p:sp>
    </p:spTree>
    <p:extLst>
      <p:ext uri="{BB962C8B-B14F-4D97-AF65-F5344CB8AC3E}">
        <p14:creationId xmlns:p14="http://schemas.microsoft.com/office/powerpoint/2010/main" val="19698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899592" y="1844824"/>
            <a:ext cx="748883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我们这一课程，就讲到这里，重要的是实践、实践、再实践，并在实践中不断总结提高，谢谢。</a:t>
            </a:r>
          </a:p>
        </p:txBody>
      </p:sp>
    </p:spTree>
    <p:extLst>
      <p:ext uri="{BB962C8B-B14F-4D97-AF65-F5344CB8AC3E}">
        <p14:creationId xmlns:p14="http://schemas.microsoft.com/office/powerpoint/2010/main" val="6018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268731"/>
            <a:ext cx="8379460" cy="1944245"/>
          </a:xfrm>
        </p:spPr>
        <p:txBody>
          <a:bodyPr/>
          <a:lstStyle/>
          <a:p>
            <a:pPr algn="just"/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本章导读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lvl="1" indent="457200"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经过前面的学习，我们已经对嵌入式软硬件开发有了一定了解，接下来若想进行更加深入的学习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，介绍几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点建议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lnSpc>
                <a:spcPct val="110000"/>
              </a:lnSpc>
              <a:spcBef>
                <a:spcPts val="12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3146" y="260648"/>
            <a:ext cx="4376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进一步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学习指导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24744"/>
            <a:ext cx="6769065" cy="43924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主要内容：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14.1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关于更为详细的技术</a:t>
            </a:r>
            <a:r>
              <a:rPr lang="zh-CN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资料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14.2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关于实时操作系统</a:t>
            </a: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RTOS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14.3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关于嵌入式系统稳定性</a:t>
            </a:r>
            <a:r>
              <a:rPr lang="zh-CN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zh-CN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673146" y="260648"/>
            <a:ext cx="4376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进一步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学习指导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24744"/>
            <a:ext cx="8784976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资料：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前面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所讲的内容主要在我们撰写的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嵌入式技术基础与实践（第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版）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这本书上，书本配备了网上光盘，大家可以免费下载，希望充分利用这些资料，进行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4815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14.1 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关于更为详细的技术资料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311787" cy="243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4862929"/>
            <a:ext cx="8784976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其他参考文献：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主要来自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NXP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提供的参考手册、数据手册等，如果遇到问题，也可以利用搜索引擎、技术论坛、拜师请教等方式等解决问题。</a:t>
            </a:r>
            <a:endParaRPr lang="en-US" altLang="zh-CN" sz="2200" b="1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967277"/>
            <a:ext cx="8784976" cy="512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实时操作系统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是嵌入式系统学习的重要内容之一。针对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系列微处理器，我们推荐使用开源嵌入式实时操作系统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。有关内容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嵌入式实时操作系统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应用开发技术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一书有详细介绍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是实时操作系统</a:t>
            </a: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RTOS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嵌入式操作系统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是相对于一般操作系统而言的，是一种工作在嵌入式计算机系统上的系统程序。一般情况下，它嵌入到微控制器、应用处理器或其他存储载体中。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嵌入式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实时操作系统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ERTOS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，一般直接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简称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，是一种具有较高实时性的嵌入式操作系统。实时是指能够在确定的时间内完成特定的系统功能或中断响应。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一个典型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的特征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主要包括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允许多任务、带有优先级的任务调度、资源的同步访问、任务间的通信、定时时钟、中断处理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4815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14.2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实时操作系统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RTOS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79512" y="967277"/>
            <a:ext cx="871296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情况下才需要使用操作系统呢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首先应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系统是否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到一定需要用一个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，且其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又具备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足够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的处理能力时，或系统当前功能将来可能需要扩展，则考虑使用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具体的体现主要有：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第一：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需要并行运行多个较复杂的任务，任务间需要进行实时交互；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第二：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需要为应用程序提供统一的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，实现应用软件与硬件驱动独立开发，便于应用程序的开发与维护；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第三：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需要开发硬件相似但功能不同的产品，代码能方便的移植和复用。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4815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14.2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实时操作系统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RTOS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1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51520" y="967277"/>
            <a:ext cx="856895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需要使用操作系统，该从哪些方面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2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这个问题我们可以从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性能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技术支持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成本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资源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等角度进行考虑。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第一：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性能如何？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内核要求的最小开销；以及可维护性、可移植性、可扩展性； 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第二：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技术支持如何？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是否免费、是否有版税、是否可以深度开发、是否有收费陷阱等。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第三：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相关工具的考虑，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微处理器、在线仿真器、编译器、汇编器、连接器、调试器以及模拟器等工具是否成熟；是否提供驱动和应用程序库；是否提供驱动及中间件。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4815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14.2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实时操作系统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RTOS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7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51520" y="967277"/>
            <a:ext cx="8712968" cy="569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推荐使用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实时操作系统？</a:t>
            </a:r>
            <a:endParaRPr lang="zh-CN" altLang="en-US" sz="22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已经走过了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年的发展历程，被广泛应用于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医疗电子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工业控制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等领域，基于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的产品已达数百万。它还有诸多的特点：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第一：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实时性高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，提供高效的任务调度、内存管理等功能；系统精简，代码最小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16K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最小开销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2K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，对硬件系统开销较小；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第二：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内核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完全免费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；由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NXP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公司团队提供技术支持、升级；同时不断推出新系列芯片的驱动；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第三：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KDS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CW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Keil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工具成熟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，上手快；提供丰富的驱动、中间件和应用程序库，这使得用户更加关注与他们需要的功能上，而非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的堆栈、驱动等；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NXP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还提供免费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 RTOS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 / IP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MFS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协议栈，降低了开发成本。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第四：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相比，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内核精简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实时性强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效率高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，更适合于医疗电子、工业控制等领域。与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μCOS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相比，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MQX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的维护团队强大，提供了众多的驱动，方面用户使用。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4815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14.2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实时操作系统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RTOS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967277"/>
            <a:ext cx="8712968" cy="531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稳定性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是嵌入式系统的生命线，而实验室中的嵌入式产品在调试、测试、安装之后，最终投放到实际应用，往往还会出现很多故障和不稳定的现象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本节，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我们根据多年来的嵌入式产品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开发经验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，对实际项目中较常出现的稳定性问题做简要阐述，给大家在进一步学习时提供参考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为了增强系统的稳定性，应该保证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做到以下几点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保证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运行的稳定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指令由操作码和操作数两部分组成，取指令时先取操作码后取操作数。当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程序计数器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因干扰出错时，程序便会跑飞，引起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程序混乱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失控，严重时会导致程序陷入死循环或者误操作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避免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这样的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错误发生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从错误中恢复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，通常可以使用指令冗余、软件拦截技术、数据保护、计算机操作正常监控（看门狗）和定期自动复位系统等方法。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14.3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嵌入式系统稳定性问题</a:t>
            </a:r>
          </a:p>
        </p:txBody>
      </p:sp>
    </p:spTree>
    <p:extLst>
      <p:ext uri="{BB962C8B-B14F-4D97-AF65-F5344CB8AC3E}">
        <p14:creationId xmlns:p14="http://schemas.microsoft.com/office/powerpoint/2010/main" val="38555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3556</TotalTime>
  <Words>1535</Words>
  <Application>Microsoft Office PowerPoint</Application>
  <PresentationFormat>全屏显示(4:3)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Pixel</vt:lpstr>
      <vt:lpstr>嵌入式系统及应用 1 第14章 进一步学习指导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 （Introduction to Computers）</dc:title>
  <dc:creator>User</dc:creator>
  <cp:lastModifiedBy>Wen</cp:lastModifiedBy>
  <cp:revision>810</cp:revision>
  <dcterms:created xsi:type="dcterms:W3CDTF">2007-09-11T12:35:00Z</dcterms:created>
  <dcterms:modified xsi:type="dcterms:W3CDTF">2016-10-31T13:10:11Z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