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7"/>
  </p:notesMasterIdLst>
  <p:sldIdLst>
    <p:sldId id="256" r:id="rId3"/>
    <p:sldId id="305" r:id="rId4"/>
    <p:sldId id="304" r:id="rId5"/>
    <p:sldId id="269" r:id="rId6"/>
    <p:sldId id="299" r:id="rId7"/>
    <p:sldId id="294" r:id="rId8"/>
    <p:sldId id="276" r:id="rId9"/>
    <p:sldId id="295" r:id="rId10"/>
    <p:sldId id="296" r:id="rId11"/>
    <p:sldId id="280" r:id="rId12"/>
    <p:sldId id="297" r:id="rId13"/>
    <p:sldId id="281" r:id="rId14"/>
    <p:sldId id="302" r:id="rId15"/>
    <p:sldId id="257" r:id="rId16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188" autoAdjust="0"/>
  </p:normalViewPr>
  <p:slideViewPr>
    <p:cSldViewPr snapToGrid="0">
      <p:cViewPr varScale="1">
        <p:scale>
          <a:sx n="58" d="100"/>
          <a:sy n="58" d="100"/>
        </p:scale>
        <p:origin x="84" y="97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7635D-746C-4F00-80C7-ECA8C9CFF735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2547-8B0A-4059-BC7E-3372AC7E2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r>
              <a:rPr lang="zh-CN" altLang="en-US" sz="540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点：</a:t>
            </a:r>
            <a:r>
              <a:rPr lang="en-US" altLang="zh-CN" sz="540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UDP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客户端与服务端编程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11026" y="3379437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388642" y="3702603"/>
            <a:ext cx="680653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运行结果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3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487094" y="646048"/>
            <a:ext cx="216803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8696"/>
          <a:stretch/>
        </p:blipFill>
        <p:spPr>
          <a:xfrm>
            <a:off x="1435357" y="2529912"/>
            <a:ext cx="8969877" cy="104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746" r="197" b="-1746"/>
          <a:stretch/>
        </p:blipFill>
        <p:spPr>
          <a:xfrm>
            <a:off x="1435357" y="4044634"/>
            <a:ext cx="9023864" cy="205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89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14599" y="3331797"/>
            <a:ext cx="22776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1.4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492215" y="3654963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52138" y="3385333"/>
            <a:ext cx="7663991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1)UDP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函数中除了没有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外，还没有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2)send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要指明对端地址，所以改为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recvfrom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）的返回值为二元组（数据，地址）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216803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603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57118" y="1607524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5047052" y="1187322"/>
              <a:ext cx="1556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067590" y="3177589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500359" y="2458624"/>
              <a:ext cx="3063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057118" y="3962623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5072147" y="3735996"/>
              <a:ext cx="1685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协议实现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057118" y="2392555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539825" y="1199782"/>
              <a:ext cx="2984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客户端与服务端编程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3057118" y="4753204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5052944" y="37310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邮件发送实现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425064" y="1601326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邮件接收实现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434476" y="2419310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简单端口扫描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425063" y="3233340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5047052" y="11873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定制天气发送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7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214549" y="194092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077758" y="202383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客户端与服务端编程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247036" y="146508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6205" y="284365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2716205" y="303596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16205" y="373850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2716205" y="393080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端代码实现</a:t>
            </a:r>
          </a:p>
        </p:txBody>
      </p:sp>
      <p:sp>
        <p:nvSpPr>
          <p:cNvPr id="26" name="矩形 25"/>
          <p:cNvSpPr/>
          <p:nvPr/>
        </p:nvSpPr>
        <p:spPr>
          <a:xfrm>
            <a:off x="5964606" y="2843662"/>
            <a:ext cx="2850406" cy="711978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>
            <a:off x="5964606" y="3035964"/>
            <a:ext cx="30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10609" y="4639014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4" name="文本框 20"/>
          <p:cNvSpPr txBox="1"/>
          <p:nvPr/>
        </p:nvSpPr>
        <p:spPr>
          <a:xfrm>
            <a:off x="2710609" y="4831316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9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4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26" grpId="0" animBg="1"/>
      <p:bldP spid="28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61059" y="3238293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5057501" y="3561459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客户端代码实现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7094" y="2689758"/>
            <a:ext cx="80063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from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socket 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import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*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host = 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'192.168.2.206'</a:t>
            </a:r>
            <a:b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port =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29999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bufsize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1024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addr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(host, port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20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udpClientsock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socket(AF_INET, SOCK_DGRAM)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（注意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连接中没有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connect</a:t>
            </a:r>
            <a:r>
              <a:rPr lang="zh-CN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函数）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7094" y="646048"/>
            <a:ext cx="336506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客户端代码实现</a:t>
            </a:r>
          </a:p>
        </p:txBody>
      </p:sp>
    </p:spTree>
    <p:extLst>
      <p:ext uri="{BB962C8B-B14F-4D97-AF65-F5344CB8AC3E}">
        <p14:creationId xmlns:p14="http://schemas.microsoft.com/office/powerpoint/2010/main" val="38960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6629" y="2824101"/>
            <a:ext cx="68088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while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data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raw_input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'&gt;&gt;&gt;  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 not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break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udpClientsock.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sendto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data,addr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data,addr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udpClientsock.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recvfrom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bufsize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print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data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udpClientsock.close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7094" y="646048"/>
            <a:ext cx="336506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客户端代码实现</a:t>
            </a:r>
          </a:p>
        </p:txBody>
      </p:sp>
    </p:spTree>
    <p:extLst>
      <p:ext uri="{BB962C8B-B14F-4D97-AF65-F5344CB8AC3E}">
        <p14:creationId xmlns:p14="http://schemas.microsoft.com/office/powerpoint/2010/main" val="7266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86698" y="2971354"/>
            <a:ext cx="21964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8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服务端代码实现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812" y="2647908"/>
            <a:ext cx="651659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ctime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host =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port =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29999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bufsize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1024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(host, port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udpServersock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socket(AF_INET,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SOCK_DGRAM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udpServersock.bind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87094" y="646048"/>
            <a:ext cx="336506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服务端代码实现</a:t>
            </a:r>
          </a:p>
        </p:txBody>
      </p:sp>
    </p:spTree>
    <p:extLst>
      <p:ext uri="{BB962C8B-B14F-4D97-AF65-F5344CB8AC3E}">
        <p14:creationId xmlns:p14="http://schemas.microsoft.com/office/powerpoint/2010/main" val="7191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9045" y="2821193"/>
            <a:ext cx="8986127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True: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"waitting for connection"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data, addr = udpServersock.recvfrom(bufsize)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udpServersock.sendto('[%s]%s'%(ctime(),data.upper()),addr)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print 'received from and return to :', addr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udpServersock.close()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7094" y="646048"/>
            <a:ext cx="336506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3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61698" y="725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服务端代码实现</a:t>
            </a:r>
          </a:p>
        </p:txBody>
      </p:sp>
    </p:spTree>
    <p:extLst>
      <p:ext uri="{BB962C8B-B14F-4D97-AF65-F5344CB8AC3E}">
        <p14:creationId xmlns:p14="http://schemas.microsoft.com/office/powerpoint/2010/main" val="9345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4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234</Words>
  <Application>Microsoft Office PowerPoint</Application>
  <PresentationFormat>自定义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178</cp:revision>
  <dcterms:created xsi:type="dcterms:W3CDTF">2017-06-05T01:21:00Z</dcterms:created>
  <dcterms:modified xsi:type="dcterms:W3CDTF">2017-10-11T08:08:20Z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