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21" r:id="rId4"/>
    <p:sldId id="322" r:id="rId5"/>
    <p:sldId id="281" r:id="rId6"/>
    <p:sldId id="299" r:id="rId7"/>
    <p:sldId id="312" r:id="rId8"/>
    <p:sldId id="325" r:id="rId9"/>
    <p:sldId id="314" r:id="rId10"/>
    <p:sldId id="326" r:id="rId11"/>
    <p:sldId id="334" r:id="rId12"/>
    <p:sldId id="328" r:id="rId13"/>
    <p:sldId id="329" r:id="rId14"/>
    <p:sldId id="330" r:id="rId15"/>
    <p:sldId id="331" r:id="rId16"/>
    <p:sldId id="332" r:id="rId17"/>
    <p:sldId id="333" r:id="rId18"/>
    <p:sldId id="257" r:id="rId19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5B9BD5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83232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知识点：简单端口扫描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487095" y="646048"/>
            <a:ext cx="388162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制作多线程扫描器</a:t>
            </a:r>
          </a:p>
        </p:txBody>
      </p:sp>
      <p:sp>
        <p:nvSpPr>
          <p:cNvPr id="2" name="矩形 1"/>
          <p:cNvSpPr/>
          <p:nvPr/>
        </p:nvSpPr>
        <p:spPr>
          <a:xfrm>
            <a:off x="1754841" y="2651282"/>
            <a:ext cx="87489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s.join()                              #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启动子进程</a:t>
            </a:r>
          </a:p>
          <a:p>
            <a:pPr indent="504000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s.start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                           #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启动该线程，直到子进程完毕，主进程继续</a:t>
            </a:r>
          </a:p>
          <a:p>
            <a:pPr indent="5040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lock=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threading.RLock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 #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设置锁的类型为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RLock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线程锁</a:t>
            </a:r>
          </a:p>
          <a:p>
            <a:pPr indent="504000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lock.acquire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                 #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放置线程锁，如果有其他非本线程的程序已经放置了线程锁，该线程就会被一直堵塞，直到其他线程的释放该锁</a:t>
            </a:r>
          </a:p>
          <a:p>
            <a:pPr indent="504000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lock.release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                 #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释放线程锁</a:t>
            </a:r>
          </a:p>
        </p:txBody>
      </p:sp>
    </p:spTree>
    <p:extLst>
      <p:ext uri="{BB962C8B-B14F-4D97-AF65-F5344CB8AC3E}">
        <p14:creationId xmlns:p14="http://schemas.microsoft.com/office/powerpoint/2010/main" val="203641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46620" y="2589364"/>
            <a:ext cx="109224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#!/usr/bin/env python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#-*- coding:utf-8 -*-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socket,time,threading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scan(address,port,recv_len=1024,banner_len_min=8,banner_len_max=32,banner_repl=('\r\n', '\r', '\n', '\t', ',')):  #参数接口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target_tcp = socket.socket(socket.AF_INET,socket.SOCK_STREAM)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87095" y="646048"/>
            <a:ext cx="388162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1698" y="72572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制作多线程扫描器</a:t>
            </a:r>
          </a:p>
        </p:txBody>
      </p:sp>
    </p:spTree>
    <p:extLst>
      <p:ext uri="{BB962C8B-B14F-4D97-AF65-F5344CB8AC3E}">
        <p14:creationId xmlns:p14="http://schemas.microsoft.com/office/powerpoint/2010/main" val="34621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2062" y="2766918"/>
            <a:ext cx="108469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try: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target_tcp.connect((address,port))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#尝试对地址和端口进行连接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try: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service = socket.getservbyport(port,“tcp”)   #连接成功用获取端口信息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except: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service = “unknow”                                       #获取失败则显示为unknow</a:t>
            </a:r>
            <a:endParaRPr lang="zh-CN" altLang="en-US" sz="2000" dirty="0"/>
          </a:p>
        </p:txBody>
      </p:sp>
      <p:sp>
        <p:nvSpPr>
          <p:cNvPr id="7" name="圆角矩形 6"/>
          <p:cNvSpPr/>
          <p:nvPr/>
        </p:nvSpPr>
        <p:spPr>
          <a:xfrm>
            <a:off x="2487095" y="646048"/>
            <a:ext cx="388162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1698" y="72572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制作多线程扫描器</a:t>
            </a:r>
          </a:p>
        </p:txBody>
      </p:sp>
    </p:spTree>
    <p:extLst>
      <p:ext uri="{BB962C8B-B14F-4D97-AF65-F5344CB8AC3E}">
        <p14:creationId xmlns:p14="http://schemas.microsoft.com/office/powerpoint/2010/main" val="3031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5618" y="2286782"/>
            <a:ext cx="1112380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else: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for repl in (banner_repl):   #对banner进行筛选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if len(banner) &lt; banner_len_max: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break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elif repl in banner: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new = banner[0:banner.index(repl)]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if len(new) &lt; banner_len_min:  #避免banner过滤后太小，导致输出字符为空等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banner=banner.replace(repl," ")  #处理不可见字符，避免不可见字符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else: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banner = new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487095" y="646048"/>
            <a:ext cx="388162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1698" y="72572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制作多线程扫描器</a:t>
            </a:r>
          </a:p>
        </p:txBody>
      </p:sp>
    </p:spTree>
    <p:extLst>
      <p:ext uri="{BB962C8B-B14F-4D97-AF65-F5344CB8AC3E}">
        <p14:creationId xmlns:p14="http://schemas.microsoft.com/office/powerpoint/2010/main" val="312452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7564" y="2459794"/>
            <a:ext cx="110315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except:</a:t>
            </a:r>
          </a:p>
          <a:p>
            <a:pPr indent="45720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anner = “TimeOut"    #如果发送数据后超时没有接受到banner，则输出TimeOut</a:t>
            </a:r>
          </a:p>
          <a:p>
            <a:pPr indent="45720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lock.release()                 # 释放堵塞锁</a:t>
            </a:r>
          </a:p>
          <a:p>
            <a:pPr indent="45720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target_tcp.close()          #关闭该tcp连接</a:t>
            </a:r>
          </a:p>
          <a:p>
            <a:pPr indent="45720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print "%s \t open \t %s%s%s\n" % (str(port),service," "*(16-len(service)),banner) except: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pass   #忽略连接失败的端口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487095" y="646048"/>
            <a:ext cx="388162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1698" y="72572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制作多线程扫描器</a:t>
            </a:r>
          </a:p>
        </p:txBody>
      </p:sp>
    </p:spTree>
    <p:extLst>
      <p:ext uri="{BB962C8B-B14F-4D97-AF65-F5344CB8AC3E}">
        <p14:creationId xmlns:p14="http://schemas.microsoft.com/office/powerpoint/2010/main" val="189960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9335" y="2502983"/>
            <a:ext cx="96236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__name__ == "__main__":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address = raw_input("Please Enter Target Addrress:") #获取目标地址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min_port = input("Please Enter Min Port:")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max_port = input("Please Enter Max Port:")  #获取端口的地址范围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lock = threading.RLock()     #使用threading的RLock线程锁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socket.setdefaulttimeout(5)  #socket全局超时设置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active_now = threading.active_count()  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print "\nAddress: %s \t Ports: %s - %s\n\nPort \t State \t Service \t Banner" % (address, min_port, max_port) #一些扫描的设置信息，与输出结果的表头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487095" y="646048"/>
            <a:ext cx="388162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1698" y="72572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制作多线程扫描器</a:t>
            </a:r>
          </a:p>
        </p:txBody>
      </p:sp>
    </p:spTree>
    <p:extLst>
      <p:ext uri="{BB962C8B-B14F-4D97-AF65-F5344CB8AC3E}">
        <p14:creationId xmlns:p14="http://schemas.microsoft.com/office/powerpoint/2010/main" val="407447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2397" y="2177204"/>
            <a:ext cx="110483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port in range(min_port,max_port+1):     #在端口地址内扫描端口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scaning = threading.Thread(target=scan, args=(address, port)) #初始化线程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time.sleep(0.001)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在不使用用threadpool的情况下简单的控制控制线程增加速度，避免线程数过多导致死机等情况,数值依据机器性能自行调整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scaning._set_daemon()   #设置为守护进程，当主进程被强制结束时，连同子进程一起结束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scaning.start()       #启动线程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while threading.active_count() - active_now&gt; 0:    #当还有线程在运行时程序就不会结束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time.sleep(1)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print “[!] All scans completed!!”   #通知用户程序运行完毕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487095" y="646048"/>
            <a:ext cx="388162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1698" y="72572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制作多线程扫描器</a:t>
            </a:r>
          </a:p>
        </p:txBody>
      </p:sp>
    </p:spTree>
    <p:extLst>
      <p:ext uri="{BB962C8B-B14F-4D97-AF65-F5344CB8AC3E}">
        <p14:creationId xmlns:p14="http://schemas.microsoft.com/office/powerpoint/2010/main" val="136287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760177" y="2921142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057118" y="1607524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5047052" y="1187322"/>
              <a:ext cx="15560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Socket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067590" y="3177589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500359" y="2458624"/>
              <a:ext cx="3063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客户端与服务端编程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057118" y="3962623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5072147" y="3735996"/>
              <a:ext cx="16851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FTP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协议实现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057118" y="2392555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539825" y="1199782"/>
              <a:ext cx="29847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客户端与服务端编程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3057118" y="4753204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5052944" y="373108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邮件发送实现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425064" y="1601326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5047052" y="118732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邮件接收实现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7434476" y="2419310"/>
            <a:ext cx="4101695" cy="599235"/>
            <a:chOff x="3710491" y="1059582"/>
            <a:chExt cx="4101695" cy="599235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5047052" y="118732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简单端口扫描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7425063" y="3233340"/>
            <a:ext cx="4101695" cy="599235"/>
            <a:chOff x="3710491" y="1059582"/>
            <a:chExt cx="4101695" cy="59923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5047052" y="118732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定制天气发送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526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214549" y="194092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077758" y="202383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kumimoji="1" lang="zh-CN" altLang="en-US" sz="2400" b="1" dirty="0">
                <a:latin typeface="Arial"/>
                <a:ea typeface="微软雅黑"/>
                <a:cs typeface="Arial"/>
              </a:rPr>
              <a:t>简单端口扫描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5"/>
          <p:cNvSpPr txBox="1"/>
          <p:nvPr/>
        </p:nvSpPr>
        <p:spPr>
          <a:xfrm flipH="1">
            <a:off x="2247036" y="146508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7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16205" y="2843658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2716204" y="3035960"/>
            <a:ext cx="324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扫描器工作流程</a:t>
            </a:r>
            <a:endParaRPr lang="zh-CN" altLang="zh-CN" sz="1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16205" y="3738503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4" name="文本框 20"/>
          <p:cNvSpPr txBox="1"/>
          <p:nvPr/>
        </p:nvSpPr>
        <p:spPr>
          <a:xfrm>
            <a:off x="2716205" y="3930805"/>
            <a:ext cx="2850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banner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探测功能</a:t>
            </a:r>
          </a:p>
          <a:p>
            <a:pPr lvl="0">
              <a:defRPr/>
            </a:pPr>
            <a:endParaRPr lang="zh-CN" altLang="en-US" sz="1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710609" y="4639014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4" name="文本框 20"/>
          <p:cNvSpPr txBox="1"/>
          <p:nvPr/>
        </p:nvSpPr>
        <p:spPr>
          <a:xfrm>
            <a:off x="2710609" y="4831316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制作多线程扫描器</a:t>
            </a: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7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2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803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0" grpId="0"/>
      <p:bldP spid="23" grpId="0" animBg="1"/>
      <p:bldP spid="24" grpId="0"/>
      <p:bldP spid="33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832219" y="3056271"/>
            <a:ext cx="2277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109835" y="3379437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扫描器工作流程</a:t>
            </a:r>
            <a:endParaRPr lang="en-US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35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487094" y="646048"/>
            <a:ext cx="343244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扫描器工作流程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5376" y="2074565"/>
            <a:ext cx="927074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扫描器工作流程：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获取用户输入的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地址以及端口范围。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根据用户输入的地址和端口范围逐个尝试连接。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连接失败的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，连接成功的发送数据，尝试探测应用的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banner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将扫描结果以合适的界面输出给用户。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检查代码工作效果，性能检测，进行优化与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根据上述的工作流程，我们首先编写程序框架，之后的程序的编写将逐渐的把框架扩充成一个完整的扫描器。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339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501816" y="3238293"/>
            <a:ext cx="2277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779432" y="3561459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</a:t>
            </a:r>
            <a:r>
              <a:rPr lang="en-US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banner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探测功能</a:t>
            </a:r>
          </a:p>
        </p:txBody>
      </p:sp>
    </p:spTree>
    <p:extLst>
      <p:ext uri="{BB962C8B-B14F-4D97-AF65-F5344CB8AC3E}">
        <p14:creationId xmlns:p14="http://schemas.microsoft.com/office/powerpoint/2010/main" val="134926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487094" y="646048"/>
            <a:ext cx="444309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40991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banner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探测功能</a:t>
            </a:r>
          </a:p>
        </p:txBody>
      </p:sp>
      <p:sp>
        <p:nvSpPr>
          <p:cNvPr id="2" name="矩形 1"/>
          <p:cNvSpPr/>
          <p:nvPr/>
        </p:nvSpPr>
        <p:spPr>
          <a:xfrm>
            <a:off x="1284955" y="2428290"/>
            <a:ext cx="965576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banner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在服务器与客户端的通讯中主要具有以下两个作用。</a:t>
            </a:r>
          </a:p>
          <a:p>
            <a:pPr indent="5040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表明端口身份</a:t>
            </a:r>
          </a:p>
          <a:p>
            <a:pPr indent="5040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显示欢迎信息</a:t>
            </a:r>
          </a:p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在客户端与服务器端建立连接之后，该端口上所运行的程序会根据协议或程序设定发送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banner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信息给客户端，有的程序或协议需要客户先发送请求后才会发送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banner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数据过来，如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http/https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，有的则是在连接建立后，自动发送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banner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信息过来，如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，本章节所使用的探测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banner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的数据一律使用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http/https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的请求。</a:t>
            </a:r>
          </a:p>
        </p:txBody>
      </p:sp>
    </p:spTree>
    <p:extLst>
      <p:ext uri="{BB962C8B-B14F-4D97-AF65-F5344CB8AC3E}">
        <p14:creationId xmlns:p14="http://schemas.microsoft.com/office/powerpoint/2010/main" val="388444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649473" y="3238293"/>
            <a:ext cx="2277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1.3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927089" y="3610169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制作多线程扫描器</a:t>
            </a:r>
          </a:p>
        </p:txBody>
      </p:sp>
    </p:spTree>
    <p:extLst>
      <p:ext uri="{BB962C8B-B14F-4D97-AF65-F5344CB8AC3E}">
        <p14:creationId xmlns:p14="http://schemas.microsoft.com/office/powerpoint/2010/main" val="78446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487095" y="646048"/>
            <a:ext cx="388162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制作多线程扫描器</a:t>
            </a:r>
          </a:p>
        </p:txBody>
      </p:sp>
      <p:sp>
        <p:nvSpPr>
          <p:cNvPr id="2" name="矩形 1"/>
          <p:cNvSpPr/>
          <p:nvPr/>
        </p:nvSpPr>
        <p:spPr>
          <a:xfrm>
            <a:off x="1653924" y="2507701"/>
            <a:ext cx="8693233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常用的多线程模块有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thread,threading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来制作多线程扫描器，并一定程度介绍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的使用方法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= threading.Thread(target=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scan,args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address,port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初始化线程，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指定线程调用的函数，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值传入该函数的参数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s. _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set_daemon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 #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设置子进程为守护进程，无论子进程是否运行完毕，只要主进程运行完毕，程序就直接结束运行</a:t>
            </a:r>
          </a:p>
        </p:txBody>
      </p:sp>
    </p:spTree>
    <p:extLst>
      <p:ext uri="{BB962C8B-B14F-4D97-AF65-F5344CB8AC3E}">
        <p14:creationId xmlns:p14="http://schemas.microsoft.com/office/powerpoint/2010/main" val="263655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1059</Words>
  <Application>Microsoft Office PowerPoint</Application>
  <PresentationFormat>自定义</PresentationFormat>
  <Paragraphs>104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Calibri Light</vt:lpstr>
      <vt:lpstr>Century Gothic</vt:lpstr>
      <vt:lpstr>Impact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admin</cp:lastModifiedBy>
  <cp:revision>225</cp:revision>
  <dcterms:created xsi:type="dcterms:W3CDTF">2017-06-05T01:21:00Z</dcterms:created>
  <dcterms:modified xsi:type="dcterms:W3CDTF">2017-10-12T10:08:00Z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