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7"/>
  </p:notesMasterIdLst>
  <p:sldIdLst>
    <p:sldId id="256" r:id="rId3"/>
    <p:sldId id="335" r:id="rId4"/>
    <p:sldId id="336" r:id="rId5"/>
    <p:sldId id="337" r:id="rId6"/>
    <p:sldId id="311" r:id="rId7"/>
    <p:sldId id="323" r:id="rId8"/>
    <p:sldId id="338" r:id="rId9"/>
    <p:sldId id="329" r:id="rId10"/>
    <p:sldId id="330" r:id="rId11"/>
    <p:sldId id="331" r:id="rId12"/>
    <p:sldId id="339" r:id="rId13"/>
    <p:sldId id="324" r:id="rId14"/>
    <p:sldId id="325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109" d="100"/>
          <a:sy n="109" d="100"/>
        </p:scale>
        <p:origin x="806" y="6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知识点：邮件发送接收实现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3419" y="2347404"/>
            <a:ext cx="10088751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SMTP 对象使用 sendmail 方法发送邮件，语法如下：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SMTP.sendmail(from_addr, to_addrs, msg[, mail_options, rcpt_options]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from_addr: 邮件发送者地址。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to_addrs: 字符串列表，邮件接收者的地址。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msg: 发送消息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60617" y="657666"/>
            <a:ext cx="30094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5221" y="737342"/>
            <a:ext cx="2571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smtplib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29852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3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5431" y="331217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41873" y="363534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邮件发送实例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378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0582" y="2831512"/>
            <a:ext cx="6096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7" y="657666"/>
            <a:ext cx="30094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邮件发送实例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16257" y="1322117"/>
            <a:ext cx="10398780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smtplib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email.mime.text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MIMEText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收件人列表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mail_namelist = [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"619586454@qq.com"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发送方信息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mail_user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"619586454@qq.com"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口令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注意这里是腾讯的授权码，可不是什么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QQ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密码或者独立密码！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http://service.mail.qq.com/cgi-bin/help?subtype=1&amp;&amp;id=28&amp;&amp;no=1001256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mail_pass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"zsxodaamrkfcbbgh"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发送邮件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title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：标题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conen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：内容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send_qq_email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(title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conen):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msg = MIMEText(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(conen))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设置标题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msg[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"Subject"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title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发件邮箱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9369" y="1669859"/>
            <a:ext cx="9802409" cy="46525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zh-CN" sz="20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msg[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"From"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] = mail_user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  <a:t>收件邮箱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msg[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"To"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";"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.join(mail_namelist)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  <a:t>设置服务器、端口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s = smtplib.SMTP_SSL(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"smtp.qq.com"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6897BB"/>
                </a:solidFill>
                <a:latin typeface="Arial Unicode MS"/>
                <a:ea typeface="JetBrains Mono"/>
              </a:rPr>
              <a:t>465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  <a:t>登录邮箱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s.login(mail_user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mail_pass)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</a:rPr>
              <a:t>发送</a:t>
            </a:r>
            <a:r>
              <a:rPr lang="zh-CN" altLang="zh-CN" sz="20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邮件</a:t>
            </a:r>
            <a:endParaRPr lang="en-US" altLang="zh-CN" sz="2000" dirty="0" smtClean="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s.sendmail(mail_user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mail_namelist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msg.as_string())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s.quit()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8888C6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2000" dirty="0">
                <a:solidFill>
                  <a:srgbClr val="6A8759"/>
                </a:solidFill>
                <a:latin typeface="宋体" panose="02010600030101010101" pitchFamily="2" charset="-122"/>
              </a:rPr>
              <a:t>邮件发送成功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!"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return True</a:t>
            </a:r>
            <a:b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    except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smtplib.SMTPException 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as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err: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8888C6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2000" dirty="0">
                <a:solidFill>
                  <a:srgbClr val="6A8759"/>
                </a:solidFill>
                <a:latin typeface="宋体" panose="02010600030101010101" pitchFamily="2" charset="-122"/>
              </a:rPr>
              <a:t>邮件发送失败！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000" dirty="0">
                <a:solidFill>
                  <a:srgbClr val="8888C6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(err))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2000" dirty="0" smtClean="0">
                <a:solidFill>
                  <a:srgbClr val="CC7832"/>
                </a:solidFill>
                <a:latin typeface="Arial Unicode MS"/>
                <a:ea typeface="JetBrains Mono"/>
              </a:rPr>
              <a:t>False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/>
            </a:r>
            <a:b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send_qq_email(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2000" dirty="0">
                <a:solidFill>
                  <a:srgbClr val="6A8759"/>
                </a:solidFill>
                <a:latin typeface="宋体" panose="02010600030101010101" pitchFamily="2" charset="-122"/>
              </a:rPr>
              <a:t>测试邮件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!!"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2000" dirty="0">
                <a:solidFill>
                  <a:srgbClr val="6A8759"/>
                </a:solidFill>
                <a:latin typeface="宋体" panose="02010600030101010101" pitchFamily="2" charset="-122"/>
              </a:rPr>
              <a:t>别害怕，这只是一个测试的邮件！</a:t>
            </a:r>
            <a:r>
              <a:rPr lang="zh-CN" altLang="zh-CN" sz="2000" dirty="0" smtClean="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2000" dirty="0" smtClean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60617" y="657666"/>
            <a:ext cx="30094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221" y="7373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邮件发送实例</a:t>
            </a:r>
          </a:p>
        </p:txBody>
      </p:sp>
    </p:spTree>
    <p:extLst>
      <p:ext uri="{BB962C8B-B14F-4D97-AF65-F5344CB8AC3E}">
        <p14:creationId xmlns:p14="http://schemas.microsoft.com/office/powerpoint/2010/main" val="19225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80364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6784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3944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434476" y="2419310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简单端口扫描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425063" y="3233340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定制天气发送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6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8" y="202383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邮件发送实现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SMTP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smtplib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邮件发送实例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5431" y="331217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41873" y="363534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SMTP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3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9045" y="3256807"/>
            <a:ext cx="867291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称为简单邮件传输协议（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Mail Transfer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Protocal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），目标是向用户提供高效、可靠的邮件传输。它的一个重要特点是它能够在传送中接力传送邮件，即邮件可以通过不同网络上的主机接力式传送。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360618" y="657666"/>
            <a:ext cx="259376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5221" y="737342"/>
            <a:ext cx="2199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326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0607" y="3018918"/>
            <a:ext cx="886615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SMTP是发送邮件的协议，Python内置对SMTP的支持，可以发送纯文本邮件、HTML邮件以及带附件的邮件。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Python对SMTP支持有smtplib和email两个模块，email负责构造邮件，smtplib负责发送邮件。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60618" y="657666"/>
            <a:ext cx="259376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5221" y="737342"/>
            <a:ext cx="2199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5012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5431" y="331217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41873" y="363534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smtplib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3770" y="2047317"/>
            <a:ext cx="9335570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SMTP（Simple Mail Transfer Protocol）即简单邮件传输协议,它是一组用于由源地址到目的地址传送邮件的规则，由它来控制信件的中转方式。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python的smtplib提供了一种很方便的途径发送电子邮件。它对smtp协议进行了简单的封装。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Python创建 SMTP 对象语法如下：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smtplib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smtpObj = smtplib.SMTP( [host [, port [, local_hostname]]] 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7" y="657666"/>
            <a:ext cx="30094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2571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smtplib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409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0617" y="2055306"/>
            <a:ext cx="7327251" cy="365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host: SMTP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服务器主机。 你可以指定主机的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地址或者域名如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runoob.com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，这个是可选参数。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如果你提供了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你需要指定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服务使用的端口号，一般情况下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local_hostname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在你的本机上，你只需要指定服务器地址为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localhost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60617" y="657666"/>
            <a:ext cx="30094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5221" y="737342"/>
            <a:ext cx="2571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smtplib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4280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416</Words>
  <Application>Microsoft Office PowerPoint</Application>
  <PresentationFormat>自定义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 Unicode MS</vt:lpstr>
      <vt:lpstr>JetBrains Mono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224</cp:revision>
  <dcterms:created xsi:type="dcterms:W3CDTF">2017-06-05T01:21:00Z</dcterms:created>
  <dcterms:modified xsi:type="dcterms:W3CDTF">2022-03-22T07:17:20Z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