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6"/>
  </p:notesMasterIdLst>
  <p:sldIdLst>
    <p:sldId id="256" r:id="rId3"/>
    <p:sldId id="337" r:id="rId4"/>
    <p:sldId id="338" r:id="rId5"/>
    <p:sldId id="269" r:id="rId6"/>
    <p:sldId id="311" r:id="rId7"/>
    <p:sldId id="276" r:id="rId8"/>
    <p:sldId id="296" r:id="rId9"/>
    <p:sldId id="325" r:id="rId10"/>
    <p:sldId id="314" r:id="rId11"/>
    <p:sldId id="334" r:id="rId12"/>
    <p:sldId id="335" r:id="rId13"/>
    <p:sldId id="317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6" r:id="rId23"/>
    <p:sldId id="339" r:id="rId24"/>
    <p:sldId id="257" r:id="rId25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2" d="100"/>
          <a:sy n="62" d="100"/>
        </p:scale>
        <p:origin x="82" y="10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知识点：邮件接收实现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6556" y="2596116"/>
            <a:ext cx="7745908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Python内置一个poplib模块，实现了POP3协议，可以直接用来收邮件。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注意到POP3协议收取的不是一个已经可以阅读的邮件本身，而是邮件的原始文本，这和SMTP协议很像，SMTP发送的也是经过编码后的一大段文本。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87095" y="646048"/>
            <a:ext cx="149562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042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1903670" y="2694074"/>
            <a:ext cx="822487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要把POP3收取的文本变成可以阅读的邮件，还需要用email模块提供的各种类来解析原始文本，变成可阅读的邮件对象。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所以，收取邮件分两步：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把邮件的原始文本下载到本地；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第二部：用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解析原始文本，还原为邮件对象。</a:t>
            </a:r>
          </a:p>
        </p:txBody>
      </p:sp>
    </p:spTree>
    <p:extLst>
      <p:ext uri="{BB962C8B-B14F-4D97-AF65-F5344CB8AC3E}">
        <p14:creationId xmlns:p14="http://schemas.microsoft.com/office/powerpoint/2010/main" val="30835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21007" y="1826505"/>
            <a:ext cx="11355859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poplib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email.parser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email.header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decode_header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email.utils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parseaddr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此函数通过使用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poplib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实现接收邮件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recv_email_by_pop3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要进行邮件接收的邮箱。改成自己的邮箱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email_address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"619586454@qq.com"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要进行邮件接收的邮箱的密码。改成自己的邮箱的密码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账户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-&gt; POP3/IMAP/SMTP/Exchange/CardDAV/CalDAV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开启服务：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POP3/SMTP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账户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-&gt; POP3/IMAP/SMTP/Exchange/CardDAV/CalDAV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生成授权码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email_password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"zsxodaamrkfcbbgh"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邮箱对应的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服务器，也可以直接是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改成自己邮箱的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服务器；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qq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邮箱不需要修改此值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pop_server_host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"pop.qq.com"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邮箱对应的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服务器的监听端口。改成自己邮箱的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服务器的端口；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qq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邮箱不需要修改此值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pop_server_port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995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4271" y="1501845"/>
            <a:ext cx="11590638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服务器。如果没有使用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SSL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POP3_SSL()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改成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POP3()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即可其他都不需要做改动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email_server = poplib.POP3_SSL(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host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=pop_server_host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=pop_server_port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"pop3----connect server success, now will check username"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"pop3----sorry the given email server address connect time out"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验证邮箱是否存在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email_server.user(email_address)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"pop3----username exist, now will check password"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"pop3----sorry the given email address seem do not exist"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验证邮箱密码是否正确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email_server.pass_(email_password)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"pop3----password correct,now will list email"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"pop3----sorry the given username seem do not correct"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0130" y="1826505"/>
            <a:ext cx="11355859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邮箱中其收到的邮件的数量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email_count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(email_server.list()[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list()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返回所有邮件的编号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mails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octets = email_server.list()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遍历所有的邮件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(mails) +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retr(index)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读取第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封邮件的内容；这里读取最后一封，也即最新收到的那一封邮件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lines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octets = email_server.retr(i)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lines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是邮件内容，列表形式使用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拼成一个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email_content =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b'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\r\n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.join(lines)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1848" y="2075098"/>
            <a:ext cx="11615351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再将邮件内容由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email_content = email_content.decode(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'utf-8'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(e))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#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类型转换成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&lt;class 'email.message.Message'&gt;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msg = email.message_from_string(email_content)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msg = Parser().parsestr(email_content)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'------------------------------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华丽分隔符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------------------------------'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写入邮件内容到文件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parse_email(msg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关闭连接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email_server.close()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925" y="1941212"/>
            <a:ext cx="11825416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indent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用于缩进显示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parse_email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(msg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indent):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indent ==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邮件的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From, To, Subject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存在于根对象上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'From'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'To'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'Subject'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value = msg.get(header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header==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'Subject'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需要解码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Subject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 = decode_str(value)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需要解码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hdr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 = parseaddr(value)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name = decode_str(hdr)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value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u'%s &lt;%s&gt;'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'%s%s: %s'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indent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value))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9557" y="2055843"/>
            <a:ext cx="11899557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(msg.is_multipart()):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如果邮件对象是一个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MIMEMultipart,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get_payload()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，包含所有的子对象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parts = msg.get_payload()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(parts):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递归打印每一个子对象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parse_email(part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indent +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邮件对象不是一个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MIMEMultipart,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就根据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content_type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content_type = msg.get_content_type()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2753" y="2012480"/>
            <a:ext cx="11652422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content_type==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'text/plain'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content_type==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'text/html'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纯文本或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 = msg.get_payload(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decode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要检测文本编码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charset = guess_charset(msg)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charset: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content = content.decode(charset)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'%sText: %s'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 '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indent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content))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不是文本，作为附件处理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'%sAttachment: %s'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 '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indent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content_type))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9824" y="2422741"/>
            <a:ext cx="11615351" cy="27392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解码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decode_str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value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charset = decode_header(s)[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charset: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value = value.decode(charset)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3340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9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2116" y="2044321"/>
            <a:ext cx="11813059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猜测字符编码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guess_charset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(msg):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先从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对象获取编码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charset = msg.get_charset()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charset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如果获取不到，再从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Content-Type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字段获取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content_type = msg.get(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'Content-Type'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).lower()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content_type.split(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';'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item = item.strip()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item.startswith(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'charset'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charset = item.split(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'='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charset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"__main__"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recv_email_by_pop3()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2258405" y="223787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邮箱效果图：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92" y="2855533"/>
            <a:ext cx="7563028" cy="3028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12492" y="1015016"/>
            <a:ext cx="146148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7095" y="10946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6005"/>
          <a:stretch/>
        </p:blipFill>
        <p:spPr>
          <a:xfrm>
            <a:off x="2312492" y="2619247"/>
            <a:ext cx="7293693" cy="3265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599815" y="204648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程序效果图：</a:t>
            </a:r>
          </a:p>
        </p:txBody>
      </p:sp>
    </p:spTree>
    <p:extLst>
      <p:ext uri="{BB962C8B-B14F-4D97-AF65-F5344CB8AC3E}">
        <p14:creationId xmlns:p14="http://schemas.microsoft.com/office/powerpoint/2010/main" val="18849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2239821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2322731"/>
            <a:ext cx="3711696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邮件接收实现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1763990"/>
            <a:ext cx="93833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6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50103" y="3142559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750103" y="3334861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POP3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3" name="矩形 22"/>
          <p:cNvSpPr/>
          <p:nvPr/>
        </p:nvSpPr>
        <p:spPr>
          <a:xfrm>
            <a:off x="3750103" y="403740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750103" y="422970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POP3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33" name="矩形 32"/>
          <p:cNvSpPr/>
          <p:nvPr/>
        </p:nvSpPr>
        <p:spPr>
          <a:xfrm>
            <a:off x="3744507" y="4937915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3744507" y="5130217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7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75270" y="323264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171712" y="355580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POP3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8270" y="2826383"/>
            <a:ext cx="930065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Office Protocol 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的简称，即邮局协议的第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它规定怎样将个人计算机连接到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的邮件服务器和下载电子邮件的电子协议。它是因特网电子邮件的第一个离线协议标准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,POP3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允许用户从服务器上把邮件存储到本地主机（即自己的计算机）上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同时删除保存在邮件服务器上的邮件，而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服务器则是遵循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协议的接收邮件服务器，用来接收电子邮件的。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87095" y="646048"/>
            <a:ext cx="253194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1698" y="725724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POP3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326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297135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POP3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IMAP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区别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5382" y="3413859"/>
            <a:ext cx="913421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协议允许电子邮件客户端下载服务器上的邮件，但是在客户端的操作（如移动邮件、标记已读等），不会反馈到服务器上，比如通过客户端收取了邮箱中的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封邮件并移动到其他文件夹，邮箱服务器上的这些邮件是没有同时被移动的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13722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3682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POP3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区别</a:t>
            </a:r>
          </a:p>
        </p:txBody>
      </p:sp>
    </p:spTree>
    <p:extLst>
      <p:ext uri="{BB962C8B-B14F-4D97-AF65-F5344CB8AC3E}">
        <p14:creationId xmlns:p14="http://schemas.microsoft.com/office/powerpoint/2010/main" val="21228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0293" y="3305195"/>
            <a:ext cx="861843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webmail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与电子邮件客户端之间的双向通信，客户端的操作都会反馈到服务器上，对邮件进行的操作，服务器上的邮件也会做相应的动作。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87095" y="646048"/>
            <a:ext cx="413722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61698" y="725724"/>
            <a:ext cx="3682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POP3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区别</a:t>
            </a:r>
          </a:p>
        </p:txBody>
      </p:sp>
    </p:spTree>
    <p:extLst>
      <p:ext uri="{BB962C8B-B14F-4D97-AF65-F5344CB8AC3E}">
        <p14:creationId xmlns:p14="http://schemas.microsoft.com/office/powerpoint/2010/main" val="351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07537" y="3056271"/>
            <a:ext cx="2633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6041009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1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  <a:alpha val="40000"/>
          </a:schemeClr>
        </a:solidFill>
        <a:ln>
          <a:noFill/>
        </a:ln>
        <a:effectLst>
          <a:outerShdw blurRad="152400" dist="76200" dir="2700000" algn="tl" rotWithShape="0">
            <a:prstClr val="black">
              <a:alpha val="50000"/>
            </a:prstClr>
          </a:outerShdw>
        </a:effectLst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sz="3200"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473</Words>
  <Application>Microsoft Office PowerPoint</Application>
  <PresentationFormat>自定义</PresentationFormat>
  <Paragraphs>66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 Unicode MS</vt:lpstr>
      <vt:lpstr>JetBrains Mono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245</cp:revision>
  <dcterms:created xsi:type="dcterms:W3CDTF">2017-06-05T01:21:00Z</dcterms:created>
  <dcterms:modified xsi:type="dcterms:W3CDTF">2022-03-22T07:27:34Z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