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4"/>
  </p:notesMasterIdLst>
  <p:sldIdLst>
    <p:sldId id="256" r:id="rId3"/>
    <p:sldId id="341" r:id="rId4"/>
    <p:sldId id="340" r:id="rId5"/>
    <p:sldId id="269" r:id="rId6"/>
    <p:sldId id="297" r:id="rId7"/>
    <p:sldId id="315" r:id="rId8"/>
    <p:sldId id="326" r:id="rId9"/>
    <p:sldId id="316" r:id="rId10"/>
    <p:sldId id="318" r:id="rId11"/>
    <p:sldId id="328" r:id="rId12"/>
    <p:sldId id="317" r:id="rId13"/>
    <p:sldId id="333" r:id="rId14"/>
    <p:sldId id="335" r:id="rId15"/>
    <p:sldId id="327" r:id="rId16"/>
    <p:sldId id="319" r:id="rId17"/>
    <p:sldId id="329" r:id="rId18"/>
    <p:sldId id="330" r:id="rId19"/>
    <p:sldId id="332" r:id="rId20"/>
    <p:sldId id="331" r:id="rId21"/>
    <p:sldId id="338" r:id="rId22"/>
    <p:sldId id="257" r:id="rId23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98" d="100"/>
          <a:sy n="98" d="100"/>
        </p:scale>
        <p:origin x="888" y="84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9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协议实现</a:t>
            </a:r>
            <a:endParaRPr lang="en-US" altLang="zh-CN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20666" y="3238293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498282" y="356145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ftplib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3820" y="1390175"/>
            <a:ext cx="9483754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ftplib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的内置的一个标准模块，它提供了极强大的对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服务器的操作，通过它我们可以连接并操作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ftplib import FTP            #加载ftp模块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ftp=FTP()                                 #设置变量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ftp.set_debuglevel(2)              #打开调试级别2，显示详细信息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ftp.connect("IP",port)          #连接的ftp sever和端口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ftp.login("user","password")   #连接的用户名，密码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ftp.getwelcome()            #打印出欢迎信息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ftp.cmd(“xxx/xxx”)               #进入远程目录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6" y="646048"/>
            <a:ext cx="254210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2142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ftplib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213745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6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6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9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8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3644" y="1845211"/>
            <a:ext cx="91115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bufsize=1024                                         #设置的缓冲区大小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filename=“filename.txt”                     #需要下载的文件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file_handle=open(filename,"wb").write #以写模式在本地打开文件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ftp.retrbina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y("RETR filename.txt",file_handle,bufsize)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#接收服务器上文件并写入本地文件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ftp.set_debuglevel(0)                             #关闭调试模式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ftp.quit()                                                 #退出ftp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487096" y="646048"/>
            <a:ext cx="254210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2142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ftplib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80192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6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4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3419" y="3133269"/>
            <a:ext cx="10060638" cy="1679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ftp.rename(fromname, toname)#将fromname修改名称为toname。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ftp.storbinaly(“STOR filename.txt”,file_handel,bufsize)  #上传目标文件。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ftp.retrbinary(“RETR filename.txt”,file_handel,bufsize)  #下载FTP文件。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87096" y="646048"/>
            <a:ext cx="254210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61698" y="725724"/>
            <a:ext cx="2142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ftplib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6615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416610" y="3016586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1.4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694226" y="3339752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16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67101" y="2729486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ftplib,os,socket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 = '192.168.52.128'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 = '/home/uftp'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file='tcpclient1.py'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username = 'uftpzyh'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pwd = 'zyhzyh‘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7" y="646048"/>
            <a:ext cx="138821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17736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5682" y="2273446"/>
            <a:ext cx="7778395" cy="320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 = ftplib.FTP(host)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 'welcome information' + f.getwelcome()+ '\n'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except(socket.error,socket.gaierror),e: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 'Error:cannot link the "%s"',host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 'connected successful to "%s"'%host</a:t>
            </a:r>
          </a:p>
        </p:txBody>
      </p:sp>
      <p:sp>
        <p:nvSpPr>
          <p:cNvPr id="20" name="矩形 19"/>
          <p:cNvSpPr/>
          <p:nvPr/>
        </p:nvSpPr>
        <p:spPr>
          <a:xfrm>
            <a:off x="3028015" y="3876449"/>
            <a:ext cx="5040620" cy="361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487097" y="646048"/>
            <a:ext cx="138821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32194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789369" y="4903189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898906" y="5155601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69636" y="2405635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f.login(user=username,passwd=pwd)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 ftplib.error_perm: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 '"%s"can no login'%username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f.quit()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 '"%s" has loginned'%username</a:t>
            </a:r>
          </a:p>
        </p:txBody>
      </p:sp>
      <p:sp>
        <p:nvSpPr>
          <p:cNvPr id="20" name="矩形 19"/>
          <p:cNvSpPr/>
          <p:nvPr/>
        </p:nvSpPr>
        <p:spPr>
          <a:xfrm flipV="1">
            <a:off x="3641498" y="3203120"/>
            <a:ext cx="4626142" cy="373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487097" y="646048"/>
            <a:ext cx="138821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32914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1206" y="2405635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f.cwd(dir)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 ftplib.error_perm: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print 'can not cd to "%s"'%dir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f.quit()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print 'changed successful'</a:t>
            </a:r>
          </a:p>
        </p:txBody>
      </p:sp>
      <p:sp>
        <p:nvSpPr>
          <p:cNvPr id="20" name="矩形 19"/>
          <p:cNvSpPr/>
          <p:nvPr/>
        </p:nvSpPr>
        <p:spPr>
          <a:xfrm>
            <a:off x="3667101" y="3191443"/>
            <a:ext cx="4421130" cy="341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487097" y="646048"/>
            <a:ext cx="138821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244456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2081716"/>
            <a:ext cx="866102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#filehandle =open(file,'wb')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f.retrbinary('RETR %s'%file,open(file,'wb').write)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 ftplib.error_perm: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 'cannot read file "%s"'%file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os.unlink(file)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 'download "%s" to local directory'%file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f.quit()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2487097" y="3319091"/>
            <a:ext cx="4421130" cy="341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487097" y="646048"/>
            <a:ext cx="138821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192280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2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5047052" y="1187322"/>
              <a:ext cx="1556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77589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500359" y="2458624"/>
              <a:ext cx="3063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2623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5072147" y="3735996"/>
              <a:ext cx="1685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FTP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协议实现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2555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539825" y="1199782"/>
              <a:ext cx="298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5052944" y="373108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邮件发送实现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邮件接收实现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434476" y="2419310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简单端口扫描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425063" y="3237294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定制天气发送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4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23369" y="2658853"/>
            <a:ext cx="8545835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中会出现的一些报错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Socket.error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输出一些针对与套接字相关的错误，引发了异常。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socket.gaierror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表示输出一些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地址信息的错误。ftplib.error_perm错误代码为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500-599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范围内的永久性错误如（输出一些错误的登录认证信息或者无法进入目录）。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7" y="646048"/>
            <a:ext cx="138821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332711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077758" y="202383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协议实现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247036" y="146508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4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6205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2716205" y="303596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FTP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简介和工作原理</a:t>
            </a:r>
          </a:p>
        </p:txBody>
      </p:sp>
      <p:sp>
        <p:nvSpPr>
          <p:cNvPr id="23" name="矩形 22"/>
          <p:cNvSpPr/>
          <p:nvPr/>
        </p:nvSpPr>
        <p:spPr>
          <a:xfrm>
            <a:off x="2716205" y="373850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2716205" y="393080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</a:p>
        </p:txBody>
      </p:sp>
      <p:sp>
        <p:nvSpPr>
          <p:cNvPr id="26" name="矩形 25"/>
          <p:cNvSpPr/>
          <p:nvPr/>
        </p:nvSpPr>
        <p:spPr>
          <a:xfrm>
            <a:off x="5964606" y="2843662"/>
            <a:ext cx="2850406" cy="711978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8" name="文本框 20"/>
          <p:cNvSpPr txBox="1"/>
          <p:nvPr/>
        </p:nvSpPr>
        <p:spPr>
          <a:xfrm>
            <a:off x="5964606" y="3035964"/>
            <a:ext cx="30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33" name="矩形 32"/>
          <p:cNvSpPr/>
          <p:nvPr/>
        </p:nvSpPr>
        <p:spPr>
          <a:xfrm>
            <a:off x="2710609" y="463901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4" name="文本框 20"/>
          <p:cNvSpPr txBox="1"/>
          <p:nvPr/>
        </p:nvSpPr>
        <p:spPr>
          <a:xfrm>
            <a:off x="2710609" y="483131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ftplib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7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404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26" grpId="0" animBg="1"/>
      <p:bldP spid="28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445431" y="3312174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641873" y="363534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FTP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简介和工作原理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3742" y="3051909"/>
            <a:ext cx="76073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协议的一个应用协议。主要实现在不同的计算机之间的数据共享。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采用的是Ｃ／Ｓ模式。客户既可以下载文件也可以上传文件。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给用户一定的权限，用户只能在权限下使用。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213478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1765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55109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9883" y="2570698"/>
            <a:ext cx="7687934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与其它的应用协议有些不同。它是用两个端口进行通信的。一个端口用于命令交互。这个端口在用户连接之后一直保持；而另一个端口只是在数据传时打开（比如：上传文件，下载文件，获取服务端文件列表），在数据传输时有两种不同的模式，一是用户开通这个数据端口，这种模式叫做主动模式；二是服务器提供一个接口，这个模式叫被动模式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29494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2586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227117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066568" y="3311396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634562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用户登录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211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7305" y="2923668"/>
            <a:ext cx="8135404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服务器提供了用户的访问权限，有的服务器可以匿名登录，有的服务器要求用户使用密码登录。在每一个与登录有关的命令时，服务器都会有一个返回信息。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下面显示了一个登录过程：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6" y="646048"/>
            <a:ext cx="2280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用户登录</a:t>
            </a:r>
          </a:p>
        </p:txBody>
      </p:sp>
    </p:spTree>
    <p:extLst>
      <p:ext uri="{BB962C8B-B14F-4D97-AF65-F5344CB8AC3E}">
        <p14:creationId xmlns:p14="http://schemas.microsoft.com/office/powerpoint/2010/main" val="137010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60" y="1809035"/>
            <a:ext cx="5555593" cy="4304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圆角矩形 19"/>
          <p:cNvSpPr/>
          <p:nvPr/>
        </p:nvSpPr>
        <p:spPr>
          <a:xfrm>
            <a:off x="2487096" y="646048"/>
            <a:ext cx="2280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用户登录</a:t>
            </a:r>
          </a:p>
        </p:txBody>
      </p:sp>
    </p:spTree>
    <p:extLst>
      <p:ext uri="{BB962C8B-B14F-4D97-AF65-F5344CB8AC3E}">
        <p14:creationId xmlns:p14="http://schemas.microsoft.com/office/powerpoint/2010/main" val="412130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744</Words>
  <Application>Microsoft Office PowerPoint</Application>
  <PresentationFormat>自定义</PresentationFormat>
  <Paragraphs>111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232</cp:revision>
  <dcterms:created xsi:type="dcterms:W3CDTF">2017-06-05T01:21:00Z</dcterms:created>
  <dcterms:modified xsi:type="dcterms:W3CDTF">2017-10-12T04:08:44Z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