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259" r:id="rId2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79757" autoAdjust="0"/>
  </p:normalViewPr>
  <p:slideViewPr>
    <p:cSldViewPr>
      <p:cViewPr varScale="1">
        <p:scale>
          <a:sx n="59" d="100"/>
          <a:sy n="59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D14E12-1ECD-4B21-B09E-FC31B15F052B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4271A3-A2A4-4F27-92F1-D006B638A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44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35744EDA-0C7E-4885-9548-AB43F347A7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099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EDC08F-0F2A-46CF-9188-9EAA8CD1947D}" type="slidenum">
              <a:rPr lang="en-US" altLang="zh-TW" smtClean="0">
                <a:ea typeface="PMingLiU" pitchFamily="18" charset="-120"/>
              </a:rPr>
              <a:pPr eaLnBrk="1" hangingPunct="1"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B7BBDF-3A44-4DEC-81E1-8E968263A928}" type="slidenum">
              <a:rPr lang="en-US" altLang="zh-TW" smtClean="0">
                <a:ea typeface="PMingLiU" pitchFamily="18" charset="-120"/>
              </a:rPr>
              <a:pPr eaLnBrk="1" hangingPunct="1"/>
              <a:t>27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4508500"/>
            <a:ext cx="6480175" cy="1009650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32188" y="5900738"/>
            <a:ext cx="5072062" cy="481012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C252-5FDB-467B-A212-1915851246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8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22585-EBC7-4F21-BC3B-03B9D8D82A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2F3D2-7E9D-4243-B64A-4543A6441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87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150C06-3006-4EF3-A3E1-FE3870916FB9}" type="datetimeFigureOut">
              <a:rPr lang="zh-CN" altLang="en-US" smtClean="0"/>
              <a:t>2016/2/22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716-8646-437D-A01F-AAE5A5FE6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536C-2E16-450E-A61F-82C254A51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5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72CD-6214-4407-AB38-41961B0AB5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D58AC-0855-4743-9AFB-14CA3D6CA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2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1ADFC-950A-442C-B94B-584F797A19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0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238C3-FD47-45DB-BB12-C84CDFC1D4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DED5A-3619-446B-8629-C5910B2C8A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B738-9E78-457D-861F-159843F5E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85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01EA-3E67-4E61-B52D-04066634AE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DB8C68C-D934-4CFF-B238-A22800FF67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61658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gray">
          <a:xfrm>
            <a:off x="539750" y="6165850"/>
            <a:ext cx="1389063" cy="420688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de-DE" altLang="zh-CN" sz="1400" b="1">
                <a:ea typeface="华文细黑" pitchFamily="2" charset="-122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gray">
          <a:xfrm>
            <a:off x="6300788" y="6156325"/>
            <a:ext cx="2700337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1400" b="1" dirty="0" smtClean="0">
                <a:solidFill>
                  <a:srgbClr val="0066CC"/>
                </a:solidFill>
                <a:ea typeface="华文细黑" pitchFamily="2" charset="-122"/>
              </a:rPr>
              <a:t>“</a:t>
            </a:r>
            <a:r>
              <a:rPr kumimoji="0" lang="zh-CN" altLang="en-US" sz="1400" b="1" smtClean="0">
                <a:solidFill>
                  <a:srgbClr val="0066CC"/>
                </a:solidFill>
                <a:ea typeface="华文细黑" pitchFamily="2" charset="-122"/>
              </a:rPr>
              <a:t>十</a:t>
            </a:r>
            <a:r>
              <a:rPr kumimoji="0" lang="zh-CN" altLang="en-US" sz="1400" b="1">
                <a:solidFill>
                  <a:srgbClr val="0066CC"/>
                </a:solidFill>
                <a:ea typeface="华文细黑" pitchFamily="2" charset="-122"/>
              </a:rPr>
              <a:t>二</a:t>
            </a:r>
            <a:r>
              <a:rPr kumimoji="0" lang="zh-CN" altLang="en-US" sz="1400" b="1" smtClean="0">
                <a:solidFill>
                  <a:srgbClr val="0066CC"/>
                </a:solidFill>
                <a:ea typeface="华文细黑" pitchFamily="2" charset="-122"/>
              </a:rPr>
              <a:t>五</a:t>
            </a:r>
            <a:r>
              <a:rPr kumimoji="0" lang="en-US" altLang="zh-CN" sz="1400" b="1" dirty="0" smtClean="0">
                <a:solidFill>
                  <a:srgbClr val="0066CC"/>
                </a:solidFill>
                <a:ea typeface="华文细黑" pitchFamily="2" charset="-122"/>
              </a:rPr>
              <a:t>”</a:t>
            </a:r>
            <a:r>
              <a:rPr kumimoji="0" lang="zh-CN" altLang="en-US" sz="1400" b="1" dirty="0">
                <a:solidFill>
                  <a:srgbClr val="0066CC"/>
                </a:solidFill>
                <a:ea typeface="华文细黑" pitchFamily="2" charset="-122"/>
              </a:rPr>
              <a:t>高等职业教育规划教材</a:t>
            </a:r>
            <a:endParaRPr kumimoji="0" lang="de-DE" altLang="zh-CN" sz="1400" b="1" dirty="0">
              <a:solidFill>
                <a:srgbClr val="0066CC"/>
              </a:solidFill>
              <a:ea typeface="华文细黑" pitchFamily="2" charset="-122"/>
            </a:endParaRPr>
          </a:p>
        </p:txBody>
      </p:sp>
      <p:sp>
        <p:nvSpPr>
          <p:cNvPr id="4099" name="WordArt 13"/>
          <p:cNvSpPr>
            <a:spLocks noChangeArrowheads="1" noChangeShapeType="1" noTextEdit="1"/>
          </p:cNvSpPr>
          <p:nvPr/>
        </p:nvSpPr>
        <p:spPr bwMode="auto">
          <a:xfrm>
            <a:off x="2339975" y="472281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/>
                <a:ea typeface="黑体"/>
              </a:rPr>
              <a:t>计算机组装与维护</a:t>
            </a:r>
          </a:p>
        </p:txBody>
      </p:sp>
      <p:sp>
        <p:nvSpPr>
          <p:cNvPr id="4100" name="WordArt 14"/>
          <p:cNvSpPr>
            <a:spLocks noChangeArrowheads="1" noChangeShapeType="1" noTextEdit="1"/>
          </p:cNvSpPr>
          <p:nvPr/>
        </p:nvSpPr>
        <p:spPr bwMode="auto">
          <a:xfrm flipV="1">
            <a:off x="2339975" y="524827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/>
                <a:ea typeface="黑体"/>
              </a:rPr>
              <a:t>单击此处添加标题文字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：笔记本任务管理器上的无线连接图标一直连接正在连接，就是连接不上网。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2345749"/>
            <a:ext cx="813690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笔记本无线网卡连接不上网，如果是平常好好好的，突然上不到的话，你可以试试重启路由器，在确定路由器正常后，你可以点击桌面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网上邻居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右键选择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属性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，然后在弹出的属性窗口中选中你的无线网卡右键选择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停用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启用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。重新启用后就要以了。如果是无线网卡无法停止，就重启计算机（注：无法停止网卡的情况通过会出现在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windowsXPSP2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版本。用户可以安装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windowsXPSP3.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）无线信号过弱，也会造成无线网卡获取不到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，你可以把无线路由器放近一点。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：禁止安装软件，用户权限设置。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禁止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的所有用户安装软件的方法如下。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点击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regedit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打开注册表，如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图所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示，展开到“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HKEY_LOCAL_MACHINE\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SOFTWARE\Policies\Microsoft\Windows\Installer”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下，在右边新键两个可扩充字符串值，分别重命名为“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DisableUserInstalls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值为“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0x00000002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）”；“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DisableUserInstalls_Intelset_undo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值为“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0x062ce6f0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103606000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）”然后关闭注册表，重启计算机后生效。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如果要恢复软件安装权限的话，可以把“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DisableUserInstalls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的值修改为“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0x00000000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）”。或者是删除这两个字符串重启就可以了。</a:t>
            </a:r>
          </a:p>
        </p:txBody>
      </p:sp>
      <p:pic>
        <p:nvPicPr>
          <p:cNvPr id="1026" name="Picture 2" descr="16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31380"/>
            <a:ext cx="2545808" cy="15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：带命令提示符的安全模式下修改用户密码。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要修改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系统的密码。或者批量新建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用户，都可以通过开机按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F8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进入“带命令提示符的安全模式”（注意这方法并不是破解管理员密码，要作以下操作，必需在管理员账户下运行。要破解管理员密码，可以通过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盘启动盘的密码破解软件完成）</a:t>
            </a:r>
          </a:p>
        </p:txBody>
      </p:sp>
      <p:pic>
        <p:nvPicPr>
          <p:cNvPr id="2050" name="Picture 2" descr="1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7"/>
            <a:ext cx="4464496" cy="263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6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96" y="4918075"/>
            <a:ext cx="33877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</a:rPr>
              <a:t>：软件无法直接运行，要单击鼠标右键选择“打开”命令才能执行。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2276872"/>
            <a:ext cx="813690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点击我的电脑的属性弹出一个窗口说“无法找到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C:/WINDOWS/system32/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rundll32.exe”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，双击执行文件的时候提示打不开，那么，你的计算机很可能就是被病毒入侵了，修改了文件的关联属性。那么，你可以试试运行“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CMD”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命令，如果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都运行不了。可以到“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C:\WINDOWS\system32”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下，如图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16-4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。找到“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cmd.exe”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重命令为“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cmd.com”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然后双击打开。分别运行“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ftype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exefile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=%1%*”“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assoc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.exe=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exefile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这两条命令。然后把“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cmd.com”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改回“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cmd.exe”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。再运行杀毒软件全面扫描系统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14</a:t>
            </a:r>
            <a:r>
              <a:rPr lang="zh-CN" altLang="en-US" sz="2000" dirty="0">
                <a:solidFill>
                  <a:srgbClr val="FF0000"/>
                </a:solidFill>
              </a:rPr>
              <a:t>：网页播放音乐、电影，没有声音。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播放本地音乐和电影的时候，是没问题的。就是网页上的在线音乐和电影就没听音。这是因为你用了一些人优化软件删掉了一些解码器造成的。可以通过以下方法解决：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regedit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，如图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16-5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所示，展开到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HKEY_LOCAL_MACHINE\SOFTWARE\Microsoft\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WindowsNT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CurrentVersion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\Drivers32”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下。查看一下有没有一个名为“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wavemapper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的字符串值。如果没有，就新建一个，值为“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msacm32.drv”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。然后重启就可以了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16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4677459"/>
            <a:ext cx="28225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15</a:t>
            </a:r>
            <a:r>
              <a:rPr lang="zh-CN" altLang="en-US" sz="2000" dirty="0">
                <a:solidFill>
                  <a:srgbClr val="FF0000"/>
                </a:solidFill>
              </a:rPr>
              <a:t>：笔记本无线网卡搜不到信号。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笔记本无线网卡搜不到信号，首先要检查无线网卡驱动是否正确安装，方法是：点击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我的电脑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]-[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展开到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设备管理器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下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，在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右边找到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网络适配器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展开，在这里看你的无线网卡有没有被禁用（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表现为叉叉，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Windows7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表现为向下箭头如上图）或者驱动没有正确安装（有叹号，或者显示为未知设备）。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其次是，笔记本都会有无线网卡的开机的，有些是硬开关（即在笔记本找无线网卡的按钮），有些是软开关（通过键盘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FN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键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无线开关键）。找到笔记本的无线开关，启动无线网卡，查看笔记本上的无线网卡指示灯亮代表开启。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：新建用户后原来的文件不见了。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不同的用户有不同的配置文件夹。如果你新建的用户不给与管理员权限，是不可以查看管理的配置文件夹的。用户配置文件夹是放在系统盘的“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Documents and Settings”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下。打开不同的用户文件夹，如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图，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就可以查看到用户文件了，如：桌面、我的文档等。</a:t>
            </a:r>
          </a:p>
        </p:txBody>
      </p:sp>
      <p:pic>
        <p:nvPicPr>
          <p:cNvPr id="5122" name="Picture 2" descr="16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1048"/>
            <a:ext cx="5576485" cy="270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</a:rPr>
              <a:t>：开机进入系统时弹出窗口。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系统启动进入系统时，不断弹出广告窗口的话，是一些恶意木马修改了注册表造成的。解决的方法是：运行“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regedit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打开注册表，如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图。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展开到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HKEY_LOCAL_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MACHINE\Software\Microsoft\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WindowsNT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CurrentVersion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Winlogon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下，在右边找到“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LegalNoticeCaption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和“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LegalNoticeText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把这两项删除。就可以了</a:t>
            </a:r>
          </a:p>
        </p:txBody>
      </p:sp>
      <p:pic>
        <p:nvPicPr>
          <p:cNvPr id="6146" name="Picture 2" descr="16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8795"/>
            <a:ext cx="5256584" cy="27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18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zh-CN" altLang="en-US" sz="2000" dirty="0">
                <a:solidFill>
                  <a:srgbClr val="FF0000"/>
                </a:solidFill>
              </a:rPr>
              <a:t>盘拔掉后要重启才可以用。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盘第一次插入计算机里可以用，当在任务栏中注销时，再次插入就用不了。重启计算机后又可以用的话，这是因为用了一些优化软件的问题。有个方法可以在不重启的情况下，让你的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盘可以正常识别。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右键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计算机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选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在打开的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计算机管理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中展开到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设备管理器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中，在右边找到“通用串行总线控制器”把所有“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USB ROOT HUB”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禁用再启用就可以了。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19</a:t>
            </a:r>
            <a:r>
              <a:rPr lang="zh-CN" altLang="en-US" sz="2000" dirty="0">
                <a:solidFill>
                  <a:srgbClr val="FF0000"/>
                </a:solidFill>
              </a:rPr>
              <a:t>：输入法丢失。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有些修改版的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Ghost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系统，会把一些认为是不必要的输入给删掉了。你可以通过右键点击任务栏下的小键盘选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设置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，如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图，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在弹出的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文字服务和输入语言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中，点击“添加”。然后，选择你要的输入法。同样，你可以删除不要的输入法。在这里删除的输入法并不是删除了输入法的程序，下次要用到的时候，还可以在这里添加回来的。</a:t>
            </a:r>
          </a:p>
        </p:txBody>
      </p:sp>
      <p:pic>
        <p:nvPicPr>
          <p:cNvPr id="7170" name="Picture 2" descr="1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8795"/>
            <a:ext cx="4160603" cy="280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IE</a:t>
            </a:r>
            <a:r>
              <a:rPr lang="zh-CN" altLang="en-US" sz="2000" dirty="0">
                <a:solidFill>
                  <a:srgbClr val="FF0000"/>
                </a:solidFill>
              </a:rPr>
              <a:t>可以上网，但是</a:t>
            </a:r>
            <a:r>
              <a:rPr lang="en-US" altLang="zh-CN" sz="2000" dirty="0">
                <a:solidFill>
                  <a:srgbClr val="FF0000"/>
                </a:solidFill>
              </a:rPr>
              <a:t>QQ</a:t>
            </a:r>
            <a:r>
              <a:rPr lang="zh-CN" altLang="en-US" sz="2000" dirty="0">
                <a:solidFill>
                  <a:srgbClr val="FF0000"/>
                </a:solidFill>
              </a:rPr>
              <a:t>游戏等网络软件无法连接网络。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如果计算机没有中毒，可能用以下方法解决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我的电脑右键－管理－用户和组－用户，在右边点击右键选择“新用户”来新建用户，再点击新用户右键选择“属性”在“隶属于”选项卡点击“添加”然后“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Administrators”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为新建用户添加管理员权限。然后重启使用新的登陆系统就可以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解决问题。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942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</a:rPr>
              <a:t>：拔掉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zh-CN" altLang="en-US" sz="2000" dirty="0">
                <a:solidFill>
                  <a:srgbClr val="FF0000"/>
                </a:solidFill>
              </a:rPr>
              <a:t>盘时提示系统无法停止通用卷。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如果你使用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盘或者其他移动设备要拔掉的时候，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 XP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系统提示“无法停止通用卷”时，请先检查看看是不是有移动设备里有文件打开了。如果打开了，先关闭它。再移除。如果还是不行的话，下面有个简单的方法可以解决。就是。双击“我的电脑”点击“工具”下的“文件夹选项”中的“常规”“任务”选择“使用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传统风格的文件夹，如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图，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然后确定就可以了。</a:t>
            </a:r>
          </a:p>
        </p:txBody>
      </p:sp>
      <p:pic>
        <p:nvPicPr>
          <p:cNvPr id="8194" name="Picture 2" descr="1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4272979"/>
            <a:ext cx="4128985" cy="246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21</a:t>
            </a:r>
            <a:r>
              <a:rPr lang="zh-CN" altLang="en-US" sz="2000" dirty="0">
                <a:solidFill>
                  <a:srgbClr val="FF0000"/>
                </a:solidFill>
              </a:rPr>
              <a:t>：开机按</a:t>
            </a:r>
            <a:r>
              <a:rPr lang="en-US" altLang="zh-CN" sz="2000" dirty="0">
                <a:solidFill>
                  <a:srgbClr val="FF0000"/>
                </a:solidFill>
              </a:rPr>
              <a:t>F1</a:t>
            </a:r>
            <a:r>
              <a:rPr lang="zh-CN" altLang="en-US" sz="2000" dirty="0">
                <a:solidFill>
                  <a:srgbClr val="FF0000"/>
                </a:solidFill>
              </a:rPr>
              <a:t>才能进入系统。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如果你的计算机每次开机，都要按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F1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才可以进入系统的话，首先检查看看系统时间显示是不是正常，如果系统时间每次开机都恢复到出厂设置的话，那是主机电子没有电了。到计算机城买一粒主板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电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池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回来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，打开计算机机装，把电子更换后设置回正常的时间就可以了。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22</a:t>
            </a:r>
            <a:r>
              <a:rPr lang="zh-CN" altLang="en-US" sz="2000" dirty="0">
                <a:solidFill>
                  <a:srgbClr val="FF0000"/>
                </a:solidFill>
              </a:rPr>
              <a:t>：无法进入系统。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计算机开机后出现如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图所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示的故障现象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引起以上故障的原因有多样，主要是找不到指定文件，可以重命名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hal.dll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文件，也可以改名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System32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目录，也可以修改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Boot.ini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文件等，这些设置是纵向发生关联的。根据要求一步步去查找文件并进行修改，直到计算机正常启动。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27" y="2839184"/>
            <a:ext cx="6377010" cy="116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：计算机关机的时候一直停在关机画面，卡着不动了。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如果你的计算机平时用起来很正常，因为最近安装外挂或者安装恶意插件，导致计算机关机关不了，说明不是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BIOS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电源管理设置问题。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开始－控制面板－声音和音频设备－声音，这里有两个方法。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）在声音方案中选择“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默认”，确定。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）在程序事件中把“退出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的声音设置为“无”，确定。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：计算机关机的时候一直停在关机画面，卡着不动了。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如果你的计算机平时用起来很正常，因为最近安装外挂或者安装恶意插件，导致计算机关机关不了，说明不是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BIOS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电源管理设置问题。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开始－控制面板－声音和音频设备－声音，这里有两个方法。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）在声音方案中选择“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默认”，确定。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）在程序事件中把“退出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的声音设置为“无”，确定。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：计算机关机的时候一直停在关机画面，卡着不动了。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如果你的计算机平时用起来很正常，因为最近安装外挂或者安装恶意插件，导致计算机关机关不了，说明不是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BIOS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电源管理设置问题。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开始－控制面板－声音和音频设备－声音，这里有两个方法。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）在声音方案中选择“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默认”，确定。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）在程序事件中把“退出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的声音设置为“无”，确定。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：计算机关机的时候一直停在关机画面，卡着不动了。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如果你的计算机平时用起来很正常，因为最近安装外挂或者安装恶意插件，导致计算机关机关不了，说明不是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BIOS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电源管理设置问题。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开始－控制面板－声音和音频设备－声音，这里有两个方法。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）在声音方案中选择“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默认”，确定。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）在程序事件中把“退出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的声音设置为“无”，确定。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gray">
          <a:xfrm>
            <a:off x="287338" y="336550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de-DE" altLang="zh-CN" sz="1400" b="1">
                <a:solidFill>
                  <a:srgbClr val="0066CC"/>
                </a:solidFill>
                <a:ea typeface="华文细黑" pitchFamily="2" charset="-122"/>
              </a:rPr>
              <a:t>ZIME</a:t>
            </a:r>
          </a:p>
        </p:txBody>
      </p:sp>
      <p:sp>
        <p:nvSpPr>
          <p:cNvPr id="6147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2195513" y="4508500"/>
            <a:ext cx="4608512" cy="1009650"/>
          </a:xfrm>
        </p:spPr>
        <p:txBody>
          <a:bodyPr/>
          <a:lstStyle/>
          <a:p>
            <a:pPr algn="ctr" eaLnBrk="1" hangingPunct="1"/>
            <a:endParaRPr lang="zh-CN" altLang="en-US" b="1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：计算机关机的时候一直停在关机画面，卡着不动了。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如果你的计算机平时用起来很正常，因为最近安装外挂或者安装恶意插件，导致计算机关机关不了，说明不是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BIOS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电源管理设置问题。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开始－控制面板－声音和音频设备－声音，这里有两个方法。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）在声音方案中选择“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默认”，确定。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）在程序事件中把“退出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的声音设置为“无”，确定。</a:t>
            </a:r>
          </a:p>
        </p:txBody>
      </p:sp>
    </p:spTree>
    <p:extLst>
      <p:ext uri="{BB962C8B-B14F-4D97-AF65-F5344CB8AC3E}">
        <p14:creationId xmlns:p14="http://schemas.microsoft.com/office/powerpoint/2010/main" val="28036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：计算机插入</a:t>
            </a:r>
            <a:r>
              <a:rPr lang="en-US" altLang="zh-CN" sz="2000" dirty="0">
                <a:solidFill>
                  <a:srgbClr val="FF0000"/>
                </a:solidFill>
              </a:rPr>
              <a:t>U</a:t>
            </a:r>
            <a:r>
              <a:rPr lang="zh-CN" altLang="en-US" sz="2000" dirty="0">
                <a:solidFill>
                  <a:srgbClr val="FF0000"/>
                </a:solidFill>
              </a:rPr>
              <a:t>盘或者移动硬盘等存储设备，系统提示无法识别设备。</a:t>
            </a:r>
          </a:p>
        </p:txBody>
      </p:sp>
      <p:sp>
        <p:nvSpPr>
          <p:cNvPr id="7" name="矩形 6"/>
          <p:cNvSpPr/>
          <p:nvPr/>
        </p:nvSpPr>
        <p:spPr>
          <a:xfrm>
            <a:off x="546076" y="2368679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点击“我的电脑”右键选择“管理”，然后展开到“设备管理器”下，找到“通用串行总线控制器”展开，通常国为无法识别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设置都可以在这里看到黄色叹号，右键点击它选择“更新驱动程序”重新安装一次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驱动就可以。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展开“磁盘管理”，如果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存储设备没有反应，通常是系统没有给存储设备添加符号。点击没有添加盘符右键选择“更改驱动器和路径”然后弹出更改窗口点击“添加”为没有盘符的存储设置添加一个盘符。添加好后，再次打开我的电脑就可能看到添加了的移动存储设置。</a:t>
            </a:r>
          </a:p>
        </p:txBody>
      </p:sp>
    </p:spTree>
    <p:extLst>
      <p:ext uri="{BB962C8B-B14F-4D97-AF65-F5344CB8AC3E}">
        <p14:creationId xmlns:p14="http://schemas.microsoft.com/office/powerpoint/2010/main" val="2803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：计算机开机弹出应用程序发异常。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情况通常是因为计算机安装某些软件，而这些软件软件可能被卸载了，或者是安装文件夹或程序丢失。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在提示中，你可以看到相关的文件名，从中可以知道什么软件出现问题。根据弹出的错误提示，找到相应的软件，如果相应的软件不用的话，可以卸载，如果卸载提示文件缺失，可以通过重装，再卸载就可以</a:t>
            </a:r>
          </a:p>
        </p:txBody>
      </p:sp>
    </p:spTree>
    <p:extLst>
      <p:ext uri="{BB962C8B-B14F-4D97-AF65-F5344CB8AC3E}">
        <p14:creationId xmlns:p14="http://schemas.microsoft.com/office/powerpoint/2010/main" val="2803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：每次打开</a:t>
            </a:r>
            <a:r>
              <a:rPr lang="en-US" altLang="zh-CN" sz="2000" dirty="0">
                <a:solidFill>
                  <a:srgbClr val="FF0000"/>
                </a:solidFill>
              </a:rPr>
              <a:t>IE</a:t>
            </a:r>
            <a:r>
              <a:rPr lang="zh-CN" altLang="en-US" sz="2000" dirty="0">
                <a:solidFill>
                  <a:srgbClr val="FF0000"/>
                </a:solidFill>
              </a:rPr>
              <a:t>弹出设置向导解决方法。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IE8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每次打开，都进入设置向导页面，可以从注册表禁止。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开始－运行－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regedit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，找到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HKEY_CURRENT_USER\Software\Microsoft\Internet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Explorer\Main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，在右边新建一个“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dword32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位”项，重命名为“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DisableFirstRunCustomize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，设置其值为“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36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：相机内存卡在计算机格式化就装回去不能用。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相机内存卡在计算机上格式化为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NTFS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格式或都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FAT32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格式，相机是不能用的，特别是国外的牌子的相机，可能支持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FAT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模式，或者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FNF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格式等。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把内存卡装回相机，打开相机菜单，找到相机设置里的格式化内存卡选项，用相机格式化功能格式一次就可以。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：蓝屏代码</a:t>
            </a:r>
            <a:r>
              <a:rPr lang="en-US" altLang="zh-CN" sz="2000" dirty="0">
                <a:solidFill>
                  <a:srgbClr val="FF0000"/>
                </a:solidFill>
              </a:rPr>
              <a:t>0x0000000A5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蓝屏代码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0x0000000A5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是因为硬件过热问题，可开机，按“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DEL”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键进入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BOIS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查看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CPU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温度，超过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75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度，就肯定是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CPU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过热导致蓝屏。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打开计算机主机，清理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CPU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风扇灰尘，更换新的导热硅胶就可以，建议定期为计算机主机清理灰尘。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2200" dirty="0">
                <a:latin typeface="黑体"/>
              </a:rPr>
              <a:t>第</a:t>
            </a:r>
            <a:r>
              <a:rPr lang="en-US" altLang="zh-CN" b="0" kern="2200" dirty="0">
                <a:latin typeface="黑体"/>
              </a:rPr>
              <a:t>16</a:t>
            </a:r>
            <a:r>
              <a:rPr lang="zh-CN" altLang="en-US" b="0" kern="2200" dirty="0">
                <a:latin typeface="黑体"/>
              </a:rPr>
              <a:t>章  软件故障案例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412776"/>
            <a:ext cx="813690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案例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zh-CN" altLang="en-US" sz="2000" dirty="0">
                <a:solidFill>
                  <a:srgbClr val="FF0000"/>
                </a:solidFill>
              </a:rPr>
              <a:t>：禁止</a:t>
            </a:r>
            <a:r>
              <a:rPr lang="en-US" altLang="zh-CN" sz="2000" dirty="0">
                <a:solidFill>
                  <a:srgbClr val="FF0000"/>
                </a:solidFill>
              </a:rPr>
              <a:t>IE9</a:t>
            </a:r>
            <a:r>
              <a:rPr lang="zh-CN" altLang="en-US" sz="2000" dirty="0">
                <a:solidFill>
                  <a:srgbClr val="FF0000"/>
                </a:solidFill>
              </a:rPr>
              <a:t>每次打开进入“让我们一起发现网络之美”。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400" y="1907470"/>
            <a:ext cx="813690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解决方法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开始－运行－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gpedit.msc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打开组策略，到“用户设置－管理模板－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组件－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internet explorer”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右边找到“阻止执行首次运行自定义设置”双击，启用，再选择“直接跳转主页”确定就可以。</a:t>
            </a:r>
          </a:p>
        </p:txBody>
      </p:sp>
    </p:spTree>
    <p:extLst>
      <p:ext uri="{BB962C8B-B14F-4D97-AF65-F5344CB8AC3E}">
        <p14:creationId xmlns:p14="http://schemas.microsoft.com/office/powerpoint/2010/main" val="2724183377"/>
      </p:ext>
    </p:extLst>
  </p:cSld>
  <p:clrMapOvr>
    <a:masterClrMapping/>
  </p:clrMapOvr>
</p:sld>
</file>

<file path=ppt/theme/theme1.xml><?xml version="1.0" encoding="utf-8"?>
<a:theme xmlns:a="http://schemas.openxmlformats.org/drawingml/2006/main" name="“十三五”高等职业教育规划教材">
  <a:themeElements>
    <a:clrScheme name="Nordri Powerbar by Rhea 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Nordri Powerbar by Rhea 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lnDef>
  </a:objectDefaults>
  <a:extraClrSchemeLst>
    <a:extraClrScheme>
      <a:clrScheme name="Nordri Powerbar by Rhea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2717</Words>
  <Application>Microsoft Office PowerPoint</Application>
  <PresentationFormat>全屏显示(4:3)</PresentationFormat>
  <Paragraphs>141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“十三五”高等职业教育规划教材</vt:lpstr>
      <vt:lpstr>PowerPoint 演示文稿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第16章  软件故障案例</vt:lpstr>
      <vt:lpstr>PowerPoint 演示文稿</vt:lpstr>
    </vt:vector>
  </TitlesOfParts>
  <Company>浙江机电职业技术学院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“十三五”高等职业教育规划教材</dc:title>
  <dc:subject>商务模板</dc:subject>
  <dc:creator>Administrator</dc:creator>
  <cp:keywords>“十三五”高等职业教育规划教材</cp:keywords>
  <dc:description>“十三五”高等职业教育规划教材</dc:description>
  <cp:lastModifiedBy>lql</cp:lastModifiedBy>
  <cp:revision>39</cp:revision>
  <dcterms:created xsi:type="dcterms:W3CDTF">2010-06-05T03:43:27Z</dcterms:created>
  <dcterms:modified xsi:type="dcterms:W3CDTF">2016-02-22T00:28:24Z</dcterms:modified>
  <cp:category>教材</cp:category>
</cp:coreProperties>
</file>