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16" r:id="rId4"/>
    <p:sldId id="317" r:id="rId5"/>
    <p:sldId id="276" r:id="rId6"/>
    <p:sldId id="297" r:id="rId7"/>
    <p:sldId id="308" r:id="rId8"/>
    <p:sldId id="309" r:id="rId9"/>
    <p:sldId id="307" r:id="rId10"/>
    <p:sldId id="310" r:id="rId11"/>
    <p:sldId id="312" r:id="rId12"/>
    <p:sldId id="311" r:id="rId13"/>
    <p:sldId id="315" r:id="rId14"/>
    <p:sldId id="257" r:id="rId15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112" y="2483187"/>
            <a:ext cx="12126082" cy="1754153"/>
          </a:xfrm>
          <a:prstGeom prst="rect">
            <a:avLst/>
          </a:prstGeom>
          <a:noFill/>
        </p:spPr>
        <p:txBody>
          <a:bodyPr wrap="square" lIns="91270" tIns="45634" rIns="91270" bIns="45634">
            <a:spAutoFit/>
          </a:bodyPr>
          <a:lstStyle/>
          <a:p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</a:t>
            </a:r>
            <a:r>
              <a:rPr lang="zh-CN" altLang="en-US" sz="5400" b="1" dirty="0">
                <a:solidFill>
                  <a:srgbClr val="6BA42C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函数运行在多线程的两种实现</a:t>
            </a:r>
          </a:p>
          <a:p>
            <a:endParaRPr lang="zh-CN" altLang="en-US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4243" y="2277197"/>
            <a:ext cx="1010034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run(self):           #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函数，线程默认从此函数开始执行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"This is " +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self.t_name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__name__ == '__main__':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     thread1 = Th("Thread_1")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     thread1.start()  #start()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函数启动线程，自动执行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9" y="657666"/>
            <a:ext cx="180498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</a:p>
        </p:txBody>
      </p:sp>
    </p:spTree>
    <p:extLst>
      <p:ext uri="{BB962C8B-B14F-4D97-AF65-F5344CB8AC3E}">
        <p14:creationId xmlns:p14="http://schemas.microsoft.com/office/powerpoint/2010/main" val="10037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360619" y="657666"/>
            <a:ext cx="180498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2E5ACD-80CF-4253-AFC3-0E1E1BB7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17" y="2265028"/>
            <a:ext cx="5593187" cy="198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9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4792" y="2104425"/>
            <a:ext cx="110399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threading.Thread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类的可继承函数：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获得线程对象名称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设置线程对象名称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等待调用的线程结束后再运行之后的命令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setDaemon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(bool)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阻塞模式，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父线程不等待子线程结束，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等待（默认）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isDaemon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判断子线程是否和父线程一起结束，即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setDaemon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设置的值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isAlive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判断线程是否在运行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9" y="657666"/>
            <a:ext cx="180498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</a:p>
        </p:txBody>
      </p:sp>
    </p:spTree>
    <p:extLst>
      <p:ext uri="{BB962C8B-B14F-4D97-AF65-F5344CB8AC3E}">
        <p14:creationId xmlns:p14="http://schemas.microsoft.com/office/powerpoint/2010/main" val="15897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4570558" y="2050211"/>
            <a:ext cx="5569698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15402" y="1199625"/>
              <a:ext cx="2637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模块简介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581030" y="3620276"/>
            <a:ext cx="5782905" cy="599235"/>
            <a:chOff x="3720963" y="2324915"/>
            <a:chExt cx="4258707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965" y="2490265"/>
              <a:ext cx="3637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threading.Thread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在线程中运行函数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570558" y="4405310"/>
            <a:ext cx="5569698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9204" y="3721193"/>
              <a:ext cx="3428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threading.Thread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类创建线程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570558" y="2835242"/>
            <a:ext cx="5569698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33103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256043" y="1199625"/>
              <a:ext cx="3397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函数运行在多线程的两种实现方法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379321" y="3285124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353695" y="3668267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768616" y="2042911"/>
            <a:ext cx="651442" cy="375221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4570558" y="5195891"/>
            <a:ext cx="5569698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15402" y="3714217"/>
              <a:ext cx="2766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线程类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的方法和属性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80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365108" y="1980904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函数运行在多线程的两种实现方法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2017684" y="1424070"/>
            <a:ext cx="193307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 2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6205" y="2843658"/>
            <a:ext cx="1841281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3" name="文本框 20"/>
          <p:cNvSpPr txBox="1"/>
          <p:nvPr/>
        </p:nvSpPr>
        <p:spPr>
          <a:xfrm>
            <a:off x="2716205" y="3035960"/>
            <a:ext cx="3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34" name="矩形 33"/>
          <p:cNvSpPr/>
          <p:nvPr/>
        </p:nvSpPr>
        <p:spPr>
          <a:xfrm>
            <a:off x="2716205" y="3738503"/>
            <a:ext cx="1841281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5" name="文本框 20"/>
          <p:cNvSpPr txBox="1"/>
          <p:nvPr/>
        </p:nvSpPr>
        <p:spPr>
          <a:xfrm>
            <a:off x="2716205" y="393080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线程类</a:t>
            </a:r>
          </a:p>
        </p:txBody>
      </p:sp>
    </p:spTree>
    <p:extLst>
      <p:ext uri="{BB962C8B-B14F-4D97-AF65-F5344CB8AC3E}">
        <p14:creationId xmlns:p14="http://schemas.microsoft.com/office/powerpoint/2010/main" val="7566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01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468755" y="3021470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665197" y="3344636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26800" y="3282310"/>
            <a:ext cx="8525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模块中的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start_new_thread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函数来创建线程，以线程函数的形式告诉线程该做什么。</a:t>
            </a:r>
            <a:endParaRPr lang="zh-CN" altLang="en-US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9" y="657666"/>
            <a:ext cx="131302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49440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13732" y="2399042"/>
            <a:ext cx="108301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-*- coding: utf-8 -*-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thread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f(name):  #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定义线程函数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“this is ” + name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__name__ == ‘__main__’: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thread.start_new_thread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(f, (“thread1”,))  #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start_new_thread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调用线程函数和参数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1: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pass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9" y="657666"/>
            <a:ext cx="131302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4926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360619" y="657666"/>
            <a:ext cx="131302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49B786-6D2D-46C1-B853-32A62AA57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61" y="2332616"/>
            <a:ext cx="5076926" cy="18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8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844567" y="3056271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6041009" y="3379437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线程类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06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8624" y="1915925"/>
            <a:ext cx="973166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模块，创建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threading.Thread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的子类来得到自定义线程类。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-*- coding: utf-8 -*-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threading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Th(threading.Thread):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__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__(self, name):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threading.Thread.__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__(self)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self.t_name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name    #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调用父类构造函数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9" y="657666"/>
            <a:ext cx="180498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</a:p>
        </p:txBody>
      </p:sp>
    </p:spTree>
    <p:extLst>
      <p:ext uri="{BB962C8B-B14F-4D97-AF65-F5344CB8AC3E}">
        <p14:creationId xmlns:p14="http://schemas.microsoft.com/office/powerpoint/2010/main" val="22431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170</Words>
  <Application>Microsoft Office PowerPoint</Application>
  <PresentationFormat>自定义</PresentationFormat>
  <Paragraphs>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方正兰亭细黑_GBK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192</cp:revision>
  <dcterms:created xsi:type="dcterms:W3CDTF">2017-06-05T01:21:00Z</dcterms:created>
  <dcterms:modified xsi:type="dcterms:W3CDTF">2017-10-12T11:49:30Z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