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09" r:id="rId4"/>
    <p:sldId id="310" r:id="rId5"/>
    <p:sldId id="297" r:id="rId6"/>
    <p:sldId id="302" r:id="rId7"/>
    <p:sldId id="300" r:id="rId8"/>
    <p:sldId id="301" r:id="rId9"/>
    <p:sldId id="303" r:id="rId10"/>
    <p:sldId id="304" r:id="rId11"/>
    <p:sldId id="305" r:id="rId12"/>
    <p:sldId id="307" r:id="rId13"/>
    <p:sldId id="308" r:id="rId14"/>
    <p:sldId id="306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570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511F2-2E26-44DD-A367-5990BC29E1D1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0BA4-36A3-4A1A-965C-DE4FE889F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B0BA4-36A3-4A1A-965C-DE4FE889FD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4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知识点：多线程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0044" y="3504598"/>
            <a:ext cx="9530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模块提供的类：  </a:t>
            </a:r>
            <a:b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Thread, Lock,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Rlock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Condition, [Bounded]Semaphore, Event, Timer, local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24687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1743" y="2354104"/>
            <a:ext cx="98492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线程类，这是我们用的最多的一个类，你可以指定线程函数执行或者继承自它都可以实现子线程功能；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类似，但要等待一段时间后才开始运行；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锁原语，这个我们可以对全局变量互斥时使用；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可重入锁，使单线程可以再次获得已经获得的锁；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条件变量，能让一个线程停下来，等待其他线程满足某个“条件”；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393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1371" y="2732851"/>
            <a:ext cx="11125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通用的条件变量。多个线程可以等待某个事件发生，在事件发生后，所有线程都被激活；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Semaphore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为等待锁的线程提供一个类似“等候室”的结构；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BoundedSemaphore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semaphore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类似，但不允许超过初始值；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：实现了多生产者（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）、多消费者（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）的队列，支持锁原语，能够在多个线程之间提供很好的同步支持。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12894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3382" y="2169803"/>
            <a:ext cx="9803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模块提供的常用方法：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threading.currentThread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返回当前的线程变量。 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threading.enumerate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返回一个包含正在运行的线程的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。正在运行指线程启动后、结束前，不包括启动前和终止后的线程。 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threading.activeCount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返回正在运行的线程数量，与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threading.enumerate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有相同的结果。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模块提供的常量：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threading.TIMEOUT_MAX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全局超时时间。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20791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5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16815" y="331588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4567374" y="3355870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模块简介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3219950" y="2799036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110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1" y="3069140"/>
            <a:ext cx="1103811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多线程类似于同时执行多个不同程序，多线程运行有如下优点：</a:t>
            </a:r>
          </a:p>
          <a:p>
            <a:pPr indent="5040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使用线程可以把占据长时间的程序中的任务放到后台去处理。</a:t>
            </a:r>
          </a:p>
          <a:p>
            <a:pPr indent="5040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用户界面更加吸引人，如用户点击一个按钮去触发某些事件，可以弹出进度条显示处理进度。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4028" y="3133334"/>
            <a:ext cx="8558697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程序的运行速度可能加快</a:t>
            </a:r>
          </a:p>
          <a:p>
            <a:pPr marL="226800" indent="2268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在一些等待的任务实现上如用户输入、文件读写和网络收发数据等，线程就比较有用了。在这种情况下我们可以释放一些珍贵的资源如内存占用等等。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7220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4928" y="3037349"/>
            <a:ext cx="833925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线程在执行过程中与进程还是有区别的。每个独立的线程有一个程序运行的入口、顺序执行序列和程序的出口。但是线程不能够独立执行，必须依存在应用程序中，由应用程序提供多个线程执行控制。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8631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7248" y="3096185"/>
            <a:ext cx="866719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每个线程都有他自己的一组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寄存器，称为线程的上下文，该上下文反映了线程上次运行该线程的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寄存器的状态。指令指针和堆栈指针寄存器是线程上下文中两个最重要的寄存器，线程总是在进程得到上下文中运行的，这些地址都用于标志拥有线程的进程地址空间中的内存。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39366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281" y="3331490"/>
            <a:ext cx="88985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线程可以被抢占（中断）。</a:t>
            </a:r>
          </a:p>
          <a:p>
            <a:pPr indent="5040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在其他线程正在运行时，线程可以暂时搁置（也称为睡眠）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这就是线程的退让。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27797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280" y="3614469"/>
            <a:ext cx="8962677" cy="142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用于提供线程相关的操作，线程是应用程序中工作的最小单元。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当前版本的多线程库没有实现优先级、线程组，线程也不能被停止、暂停、恢复、中断。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07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模块简介</a:t>
            </a:r>
          </a:p>
        </p:txBody>
      </p:sp>
    </p:spTree>
    <p:extLst>
      <p:ext uri="{BB962C8B-B14F-4D97-AF65-F5344CB8AC3E}">
        <p14:creationId xmlns:p14="http://schemas.microsoft.com/office/powerpoint/2010/main" val="21049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611</Words>
  <Application>Microsoft Office PowerPoint</Application>
  <PresentationFormat>自定义</PresentationFormat>
  <Paragraphs>50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宋体</vt:lpstr>
      <vt:lpstr>微软雅黑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208</cp:revision>
  <dcterms:created xsi:type="dcterms:W3CDTF">2017-06-05T01:21:00Z</dcterms:created>
  <dcterms:modified xsi:type="dcterms:W3CDTF">2017-10-12T11:30:36Z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