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31" r:id="rId4"/>
    <p:sldId id="333" r:id="rId5"/>
    <p:sldId id="325" r:id="rId6"/>
    <p:sldId id="288" r:id="rId7"/>
    <p:sldId id="326" r:id="rId8"/>
    <p:sldId id="327" r:id="rId9"/>
    <p:sldId id="328" r:id="rId10"/>
    <p:sldId id="257" r:id="rId11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377" y="2449631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在线程中运行函数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569698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2637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模块简介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782905" cy="599235"/>
            <a:chOff x="3720963" y="2324915"/>
            <a:chExt cx="4258707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33103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3637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在线程中运行函数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569698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9204" y="3721193"/>
              <a:ext cx="3428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threading.Thread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类创建线程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569698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56043" y="1199625"/>
              <a:ext cx="3397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函数运行在多线程的两种实现方法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569698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2766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线程类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的方法和属性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3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在线程中运行函数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184128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8677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844567" y="304576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6041009" y="336893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1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3534" y="2117409"/>
            <a:ext cx="66624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threading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time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Th(threading.Thread):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def 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  threading.Thread.__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__(self)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self.setName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def run(self):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  print "This is thread "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self.getName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  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range(5):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time.sleep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           print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   print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self.getName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+ "is over"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4870" y="2622826"/>
            <a:ext cx="64914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join()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阻塞等待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__name__ == '__main__':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thread1 = Th("T1 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thread1.start()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#thread1.join()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  print "main thread is over"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656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0619" y="1580511"/>
            <a:ext cx="592162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thread1.join()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，得到如下结果：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6AE4B862-EA1E-437B-982A-3008B1E9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81" y="2649398"/>
            <a:ext cx="7037675" cy="23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6809" y="1725327"/>
            <a:ext cx="505189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thread1.join()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，得到如下结果：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9" y="657666"/>
            <a:ext cx="131302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BDBA85-907F-4737-8312-85B3F4E6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6" y="2560799"/>
            <a:ext cx="8191002" cy="26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106</Words>
  <Application>Microsoft Office PowerPoint</Application>
  <PresentationFormat>自定义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186</cp:revision>
  <dcterms:created xsi:type="dcterms:W3CDTF">2017-06-05T01:21:00Z</dcterms:created>
  <dcterms:modified xsi:type="dcterms:W3CDTF">2017-10-12T11:51:15Z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