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sldIdLst>
    <p:sldId id="256" r:id="rId3"/>
    <p:sldId id="307" r:id="rId4"/>
    <p:sldId id="308" r:id="rId5"/>
    <p:sldId id="306" r:id="rId6"/>
    <p:sldId id="303" r:id="rId7"/>
    <p:sldId id="304" r:id="rId8"/>
    <p:sldId id="309" r:id="rId9"/>
    <p:sldId id="310" r:id="rId10"/>
    <p:sldId id="311" r:id="rId11"/>
    <p:sldId id="257" r:id="rId12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480" y="-96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1754153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 </a:t>
            </a:r>
            <a:r>
              <a:rPr lang="en-US" altLang="zh-CN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应用于安全方向</a:t>
            </a:r>
          </a:p>
          <a:p>
            <a:endParaRPr lang="zh-CN" altLang="en-US" sz="5400" dirty="0">
              <a:ln w="19050">
                <a:solidFill>
                  <a:srgbClr val="000000">
                    <a:tint val="1000"/>
                  </a:srgbClr>
                </a:solidFill>
                <a:prstDash val="solid"/>
              </a:ln>
              <a:solidFill>
                <a:srgbClr val="A7C6E5">
                  <a:lumMod val="20000"/>
                  <a:lumOff val="8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5813" y="289020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4631767" y="3040660"/>
            <a:ext cx="4101695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31492" y="1236430"/>
              <a:ext cx="21328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应用介绍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631767" y="3825691"/>
            <a:ext cx="4101695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69136" y="1205841"/>
              <a:ext cx="29166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应用于安全方向</a:t>
              </a: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2180815" y="3157920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155189" y="3541063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718581" y="2261087"/>
            <a:ext cx="651442" cy="2924667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01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248447" y="354513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4111656" y="3628040"/>
            <a:ext cx="3711696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应用于安全方向</a:t>
            </a:r>
          </a:p>
        </p:txBody>
      </p:sp>
      <p:sp>
        <p:nvSpPr>
          <p:cNvPr id="17" name="文本框 15"/>
          <p:cNvSpPr txBox="1"/>
          <p:nvPr/>
        </p:nvSpPr>
        <p:spPr>
          <a:xfrm flipH="1">
            <a:off x="3280934" y="3069299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2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31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907" y="2886974"/>
            <a:ext cx="1046607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对于白帽子黑客而言，是必须掌握的一门脚本语言。相比其它的脚本语言，它丰富的库几乎覆盖安全研究的方方面面。比如：强大的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scapy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库可以方便地实现跨平台的网络嗅探、网络发包等；文档分析工具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PyPDF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提供了强大的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PDF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格式解析功能，可以实现对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PDF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格式的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Fuzz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PDF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　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0day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分析；而在做逆向分析时，用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IDA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　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脚本可以将一些没有符号的接口提取出来测试，找出可疑函数进行代码审计．．．．．．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487094" y="646048"/>
            <a:ext cx="485713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45376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应用于安全方向</a:t>
            </a:r>
          </a:p>
        </p:txBody>
      </p:sp>
    </p:spTree>
    <p:extLst>
      <p:ext uri="{BB962C8B-B14F-4D97-AF65-F5344CB8AC3E}">
        <p14:creationId xmlns:p14="http://schemas.microsoft.com/office/powerpoint/2010/main" val="192164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40333" y="3249365"/>
            <a:ext cx="89169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总而言之，无论你是从事漏洞研究，取证分析，渗透测试，网络流量分析，无线安全，网站信息抓取的任何一类安全领域研究，都可以用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实现实用功能，而且代码量很少。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487094" y="646048"/>
            <a:ext cx="485713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45376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应用于安全方向</a:t>
            </a:r>
          </a:p>
        </p:txBody>
      </p:sp>
    </p:spTree>
    <p:extLst>
      <p:ext uri="{BB962C8B-B14F-4D97-AF65-F5344CB8AC3E}">
        <p14:creationId xmlns:p14="http://schemas.microsoft.com/office/powerpoint/2010/main" val="407738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27709" y="3224917"/>
            <a:ext cx="90471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在本课程中，我们将一起编写端口扫描器，编写一段漏洞利用代码，检查文档和图片的元数据，检查硬盘垃圾文件及恢复误删文件，嗅探网络流量，在社交网络中收集信息及生成自动化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邮件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4" y="646048"/>
            <a:ext cx="485713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45376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应用于安全方向</a:t>
            </a:r>
          </a:p>
        </p:txBody>
      </p:sp>
    </p:spTree>
    <p:extLst>
      <p:ext uri="{BB962C8B-B14F-4D97-AF65-F5344CB8AC3E}">
        <p14:creationId xmlns:p14="http://schemas.microsoft.com/office/powerpoint/2010/main" val="209678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27708" y="2556177"/>
            <a:ext cx="904716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与数据嗅探</a:t>
            </a:r>
            <a:endParaRPr lang="en-US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嗅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探是一个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综合概念。数据嗅探是被动攻击的一种方式，它通过分析流经本机网卡的数据，来提取需要的信息。</a:t>
            </a:r>
            <a:endParaRPr lang="en-US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可以结合</a:t>
            </a:r>
            <a:r>
              <a:rPr lang="en-US" altLang="zh-CN" sz="20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scapy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库来对局域网内的主机进行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ARP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欺骗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/DNS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欺骗，目标主机的流量从本机经过，然后进一步提取数据。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4" y="646048"/>
            <a:ext cx="485713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45376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应用于安全方向</a:t>
            </a:r>
          </a:p>
        </p:txBody>
      </p:sp>
    </p:spTree>
    <p:extLst>
      <p:ext uri="{BB962C8B-B14F-4D97-AF65-F5344CB8AC3E}">
        <p14:creationId xmlns:p14="http://schemas.microsoft.com/office/powerpoint/2010/main" val="418189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27708" y="2556177"/>
            <a:ext cx="904716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与端口扫描</a:t>
            </a:r>
            <a:endParaRPr lang="en-US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绝大多数成功的网络攻击都是以端口扫描开始的，在网络安全和黑客领域，端口扫描是经常用到的技术，可以探测指定主机上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是否开放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了指定端口，进一步判断主机是否运行了某些重要的网络服务，最终判断是否存在潜在的安全漏洞，从一定意义上将也属于系统运维的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范畴。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利用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模块来模拟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端口扫描器的工作原理，并采用多进程技术提高扫描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速度，打印扫描结果。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4" y="646048"/>
            <a:ext cx="485713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45376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应用于安全方向</a:t>
            </a:r>
          </a:p>
        </p:txBody>
      </p:sp>
    </p:spTree>
    <p:extLst>
      <p:ext uri="{BB962C8B-B14F-4D97-AF65-F5344CB8AC3E}">
        <p14:creationId xmlns:p14="http://schemas.microsoft.com/office/powerpoint/2010/main" val="150986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27708" y="2556177"/>
            <a:ext cx="904716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与漏洞攻击</a:t>
            </a:r>
            <a:endParaRPr lang="en-US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随着互联网技术的发展和更新，各种框架和平台层出不穷，但其中的安全问题不容忽视。</a:t>
            </a:r>
            <a:endParaRPr lang="en-US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比如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著名的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struts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漏洞，攻击门槛低，危害大。且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EXP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已经公布于众。可以利用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和搜索引擎大批量抓取特征链接，逐一发送含有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POC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的测试包，效率大大提高。</a:t>
            </a:r>
            <a:endParaRPr lang="en-US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也可以利用于某些“困难”的注入漏洞，模拟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请求逐步跑出数据库数据。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4" y="646048"/>
            <a:ext cx="485713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45376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应用于安全方向</a:t>
            </a:r>
          </a:p>
        </p:txBody>
      </p:sp>
    </p:spTree>
    <p:extLst>
      <p:ext uri="{BB962C8B-B14F-4D97-AF65-F5344CB8AC3E}">
        <p14:creationId xmlns:p14="http://schemas.microsoft.com/office/powerpoint/2010/main" val="95944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2302</TotalTime>
  <Words>442</Words>
  <Application>Microsoft Office PowerPoint</Application>
  <PresentationFormat>自定义</PresentationFormat>
  <Paragraphs>28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jiayou</cp:lastModifiedBy>
  <cp:revision>186</cp:revision>
  <dcterms:created xsi:type="dcterms:W3CDTF">2017-06-05T01:21:00Z</dcterms:created>
  <dcterms:modified xsi:type="dcterms:W3CDTF">2018-01-24T13:05:52Z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