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2"/>
  </p:notesMasterIdLst>
  <p:sldIdLst>
    <p:sldId id="256" r:id="rId3"/>
    <p:sldId id="305" r:id="rId4"/>
    <p:sldId id="306" r:id="rId5"/>
    <p:sldId id="304" r:id="rId6"/>
    <p:sldId id="297" r:id="rId7"/>
    <p:sldId id="300" r:id="rId8"/>
    <p:sldId id="301" r:id="rId9"/>
    <p:sldId id="302" r:id="rId10"/>
    <p:sldId id="257" r:id="rId1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570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511F2-2E26-44DD-A367-5990BC29E1D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0BA4-36A3-4A1A-965C-DE4FE889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B0BA4-36A3-4A1A-965C-DE4FE889FD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4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631767" y="304066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36430"/>
              <a:ext cx="2132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应用介绍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31767" y="382569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9136" y="1205841"/>
              <a:ext cx="2916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应用于安全方向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180815" y="315792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55189" y="3541063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18581" y="2261087"/>
            <a:ext cx="651442" cy="292466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应用介绍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956" y="2769695"/>
            <a:ext cx="7823422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是一种计算机程序设计语言。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你可能已经听说过很多种流行的编程语言，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比如非常难学的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非常流行的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适合初学者的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Basic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适合网页编程的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语言等等。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6935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301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  <p:extLst>
      <p:ext uri="{BB962C8B-B14F-4D97-AF65-F5344CB8AC3E}">
        <p14:creationId xmlns:p14="http://schemas.microsoft.com/office/powerpoint/2010/main" val="15236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0822" y="2770354"/>
            <a:ext cx="927969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是一种什么语言？它是一个简单的、解释型的、交互式的、可移植的、面向对象的超高级语言。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首先，用任何编程语言来开发程序，都是为了让计算机为人类工作，计算机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只认识机器指令，所以，无论编程语言如何差异化，最终都要“翻译”成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可以执行的机器指令。而不同的编程语言，完成同一个工作，编写的代码量，差距也很大。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6935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301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896" y="2934551"/>
            <a:ext cx="100535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比如，完成同一个任务，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语言要写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行代码，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只需要写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行，而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可能只要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是一种面向应用的相当高级的语言。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代码少的代价是运行速度慢，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程序运行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秒钟，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程序可能需要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秒，而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程序可能就需要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6935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301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  <p:extLst>
      <p:ext uri="{BB962C8B-B14F-4D97-AF65-F5344CB8AC3E}">
        <p14:creationId xmlns:p14="http://schemas.microsoft.com/office/powerpoint/2010/main" val="141139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029" y="3191814"/>
            <a:ext cx="895742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语言是非常简单易用的。连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都在大规模使用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，你就不用担心学了会没用。用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可以做什么？可以做日常任务，比如自动备份你的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；可以做网站，很多著名的网站包括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YouTube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写的；可以做网络爬虫，爬取数据，为大数据分析提供数据源。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6935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301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  <p:extLst>
      <p:ext uri="{BB962C8B-B14F-4D97-AF65-F5344CB8AC3E}">
        <p14:creationId xmlns:p14="http://schemas.microsoft.com/office/powerpoint/2010/main" val="40233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4857" y="3091427"/>
            <a:ext cx="9884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还可以应用在文本处理，科学计算，机器学习，网络自动化运维、安全研究和分析，以及数据挖掘等多个领域，总之就是能干很多很多事啦！因为有很多优秀的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工具包（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scapy,requests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）可供使用，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工程师需要这些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工具包提供强大火力，用于开发各领域的实际应用。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36935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301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</a:p>
        </p:txBody>
      </p:sp>
    </p:spTree>
    <p:extLst>
      <p:ext uri="{BB962C8B-B14F-4D97-AF65-F5344CB8AC3E}">
        <p14:creationId xmlns:p14="http://schemas.microsoft.com/office/powerpoint/2010/main" val="32983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396</Words>
  <Application>Microsoft Office PowerPoint</Application>
  <PresentationFormat>自定义</PresentationFormat>
  <Paragraphs>28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207</cp:revision>
  <dcterms:created xsi:type="dcterms:W3CDTF">2017-06-05T01:21:00Z</dcterms:created>
  <dcterms:modified xsi:type="dcterms:W3CDTF">2017-10-12T12:30:23Z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