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6" r:id="rId3"/>
    <p:sldId id="317" r:id="rId4"/>
    <p:sldId id="318" r:id="rId5"/>
    <p:sldId id="286" r:id="rId6"/>
    <p:sldId id="305" r:id="rId7"/>
    <p:sldId id="306" r:id="rId8"/>
    <p:sldId id="307" r:id="rId9"/>
    <p:sldId id="308" r:id="rId10"/>
    <p:sldId id="309" r:id="rId11"/>
    <p:sldId id="316" r:id="rId12"/>
    <p:sldId id="310" r:id="rId13"/>
    <p:sldId id="257" r:id="rId14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87" autoAdjust="0"/>
  </p:normalViewPr>
  <p:slideViewPr>
    <p:cSldViewPr snapToGrid="0">
      <p:cViewPr varScale="1">
        <p:scale>
          <a:sx n="102" d="100"/>
          <a:sy n="102" d="100"/>
        </p:scale>
        <p:origin x="1195" y="8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E5D2-B5EF-4DFF-82F4-E653BB3341C6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2005-9445-4F91-B40D-CA3E1A448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5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aLine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raw_input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 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2.0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中用这个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2005-9445-4F91-B40D-CA3E1A4483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3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知识点：用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0EF7736-39BE-4AF6-8D2C-6A8E1EDED3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5192" y="2363190"/>
            <a:ext cx="4987608" cy="3953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D11329-4920-4F6F-9036-850E6491BA4A}"/>
              </a:ext>
            </a:extLst>
          </p:cNvPr>
          <p:cNvSpPr/>
          <p:nvPr/>
        </p:nvSpPr>
        <p:spPr>
          <a:xfrm>
            <a:off x="1965072" y="190305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文件夹遍历效果图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19748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0EEFFE7-2B81-4426-BA24-5608FCAA72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8655" y="1961772"/>
            <a:ext cx="5134143" cy="4164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83DACF2-1168-4465-95C6-98F710358D82}"/>
              </a:ext>
            </a:extLst>
          </p:cNvPr>
          <p:cNvSpPr/>
          <p:nvPr/>
        </p:nvSpPr>
        <p:spPr>
          <a:xfrm>
            <a:off x="2196605" y="156166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向指定文件写入内容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41815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模块和包的概念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3894" y="2438015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安装第三方模块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22652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模块的导入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4366" y="1216247"/>
              <a:ext cx="124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_future_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64366" y="3714217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72433"/>
              <a:ext cx="2856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模块实现文件遍历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5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模块实现文件遍历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371637B-053F-4B93-B8AA-A4AD519460F5}"/>
              </a:ext>
            </a:extLst>
          </p:cNvPr>
          <p:cNvSpPr/>
          <p:nvPr/>
        </p:nvSpPr>
        <p:spPr>
          <a:xfrm>
            <a:off x="3039337" y="3468728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将完成一个可以读取指定目录下的所有文件、读取指定文件，输出文件内容以及创建一个文件并保存到指定目录的小程序。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56D7B0A-C6CD-409B-8F5B-E95CF3DA99BC}"/>
              </a:ext>
            </a:extLst>
          </p:cNvPr>
          <p:cNvSpPr/>
          <p:nvPr/>
        </p:nvSpPr>
        <p:spPr>
          <a:xfrm>
            <a:off x="1635382" y="1538199"/>
            <a:ext cx="9527692" cy="462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#-*- coding: UTF-8 -*-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这里是遍历指定目录，显示目录下的所有文件名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pathDir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os.listdir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for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pathDir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child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os.path.join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('%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s%s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% 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allDir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child.decode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 # .decode('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是解决中文显示乱码问题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41171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5737C7C-C021-4984-A9FB-A5AC74235B81}"/>
              </a:ext>
            </a:extLst>
          </p:cNvPr>
          <p:cNvSpPr/>
          <p:nvPr/>
        </p:nvSpPr>
        <p:spPr>
          <a:xfrm>
            <a:off x="2917703" y="2722305"/>
            <a:ext cx="7838418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这部分为读取文件内容并打印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(filename):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open(filename, 'r') # r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for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eachLine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print "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读取到得内容如下：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eachLine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fopen.close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13485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65A6F0F-4608-4D82-A8B7-F43ACF96A7AD}"/>
              </a:ext>
            </a:extLst>
          </p:cNvPr>
          <p:cNvSpPr/>
          <p:nvPr/>
        </p:nvSpPr>
        <p:spPr>
          <a:xfrm>
            <a:off x="1780249" y="2098613"/>
            <a:ext cx="89024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最后输入多行文字，写入指定文件并保存到指定文件夹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(filename):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open(filename, 'w')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print "\r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请任意输入多行文字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"," (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号回车保存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)"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while True: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aLine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if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aLine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!= ".":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fopen.write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('%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s%s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% 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aLine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os.linesep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34070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FC18D51-1DF2-4E2C-93AF-085C01211E47}"/>
              </a:ext>
            </a:extLst>
          </p:cNvPr>
          <p:cNvSpPr/>
          <p:nvPr/>
        </p:nvSpPr>
        <p:spPr>
          <a:xfrm>
            <a:off x="3090137" y="1457537"/>
            <a:ext cx="6096000" cy="46289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print "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文件已保存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!"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break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fopen.close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 == '__main__':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"D:\\Lenovo\\1.txt"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"D:\\Lenovo\\pt.py"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filePathC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"D:\\"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15358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3DD2C85-7CAF-4555-9204-81C93C8FAE55}"/>
              </a:ext>
            </a:extLst>
          </p:cNvPr>
          <p:cNvSpPr/>
          <p:nvPr/>
        </p:nvSpPr>
        <p:spPr>
          <a:xfrm>
            <a:off x="2079883" y="2200570"/>
            <a:ext cx="8556033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filePathC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writeFile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这里的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D:\Lenovo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路径下名为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1.txt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里的内容。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是文件输出的位置。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filePathC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"D:\\" "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为文件遍历所在目录。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最后在桌面保存后，按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运行。可以看出被读取的文本文档里读取内容为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I'm so crazy!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并且输出文件已经成功保存刚才想保存的内容。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845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模块实现文件遍历</a:t>
            </a:r>
          </a:p>
        </p:txBody>
      </p:sp>
    </p:spTree>
    <p:extLst>
      <p:ext uri="{BB962C8B-B14F-4D97-AF65-F5344CB8AC3E}">
        <p14:creationId xmlns:p14="http://schemas.microsoft.com/office/powerpoint/2010/main" val="38521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461</Words>
  <Application>Microsoft Office PowerPoint</Application>
  <PresentationFormat>自定义</PresentationFormat>
  <Paragraphs>65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171</cp:revision>
  <dcterms:created xsi:type="dcterms:W3CDTF">2017-06-05T01:21:00Z</dcterms:created>
  <dcterms:modified xsi:type="dcterms:W3CDTF">2022-02-27T08:59:18Z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