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4"/>
  </p:notesMasterIdLst>
  <p:sldIdLst>
    <p:sldId id="256" r:id="rId3"/>
    <p:sldId id="306" r:id="rId4"/>
    <p:sldId id="307" r:id="rId5"/>
    <p:sldId id="297" r:id="rId6"/>
    <p:sldId id="300" r:id="rId7"/>
    <p:sldId id="301" r:id="rId8"/>
    <p:sldId id="302" r:id="rId9"/>
    <p:sldId id="303" r:id="rId10"/>
    <p:sldId id="304" r:id="rId11"/>
    <p:sldId id="305" r:id="rId12"/>
    <p:sldId id="257" r:id="rId13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570" autoAdjust="0"/>
  </p:normalViewPr>
  <p:slideViewPr>
    <p:cSldViewPr snapToGrid="0">
      <p:cViewPr varScale="1">
        <p:scale>
          <a:sx n="59" d="100"/>
          <a:sy n="59" d="100"/>
        </p:scale>
        <p:origin x="1320" y="6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511F2-2E26-44DD-A367-5990BC29E1D1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B0BA4-36A3-4A1A-965C-DE4FE889F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7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知识点：模块和包的概念</a:t>
            </a:r>
          </a:p>
          <a:p>
            <a:pPr algn="ctr"/>
            <a:endParaRPr lang="zh-CN" altLang="en-US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6F3266-490E-434E-89D0-06963209123A}"/>
              </a:ext>
            </a:extLst>
          </p:cNvPr>
          <p:cNvSpPr/>
          <p:nvPr/>
        </p:nvSpPr>
        <p:spPr>
          <a:xfrm>
            <a:off x="1741051" y="3203721"/>
            <a:ext cx="8734443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、模块和包的区别是什么呢？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可以理解包就是文件夹，模块就是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文件，并且包可以有多级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但包不是普通的文件夹，包内必须要有一个名为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_inin_.py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的文件，并且是每级包都必须要有个文件。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335223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模块和包的概念</a:t>
            </a:r>
          </a:p>
        </p:txBody>
      </p:sp>
    </p:spTree>
    <p:extLst>
      <p:ext uri="{BB962C8B-B14F-4D97-AF65-F5344CB8AC3E}">
        <p14:creationId xmlns:p14="http://schemas.microsoft.com/office/powerpoint/2010/main" val="416229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57118" y="1607524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4848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模块和包的概念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67590" y="3177589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53894" y="2438015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安装第三方模块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57118" y="3962623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15402" y="3722652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模块的导入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057118" y="2392555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4366" y="1216247"/>
              <a:ext cx="124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_future_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057118" y="4753204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64366" y="3714217"/>
              <a:ext cx="1061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425064" y="1601326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331492" y="1172433"/>
              <a:ext cx="2856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模块实现文件遍历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1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48447" y="354513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111656" y="362804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模块和包的概念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3280934" y="306929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1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4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BAF1E8-BC17-47B3-8F44-BD5A38F66D8A}"/>
              </a:ext>
            </a:extLst>
          </p:cNvPr>
          <p:cNvSpPr/>
          <p:nvPr/>
        </p:nvSpPr>
        <p:spPr>
          <a:xfrm>
            <a:off x="1478313" y="2783997"/>
            <a:ext cx="9072045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当应用程序的代码越来越多时，如果将所有代码放入一个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文件中，将造成代码不易维护的问题，如果我们将代码分拆放入多个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文件中，好处是显而易见的：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同名的变量将互不影响，函数名可以同名，但参数及功能都可以不同。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335223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模块和包的概念</a:t>
            </a:r>
          </a:p>
        </p:txBody>
      </p:sp>
    </p:spTree>
    <p:extLst>
      <p:ext uri="{BB962C8B-B14F-4D97-AF65-F5344CB8AC3E}">
        <p14:creationId xmlns:p14="http://schemas.microsoft.com/office/powerpoint/2010/main" val="149440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6ECD26-95FC-4A16-857B-FB25ADD39DDD}"/>
              </a:ext>
            </a:extLst>
          </p:cNvPr>
          <p:cNvSpPr/>
          <p:nvPr/>
        </p:nvSpPr>
        <p:spPr>
          <a:xfrm>
            <a:off x="2487094" y="1854326"/>
            <a:ext cx="7395590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比如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a.py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 = ‘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abc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 func1():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b.py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 = 100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 func1(x):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它们用到的相同的变量名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和相同的函数名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func1.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但彼此相互隔离的，并不相互影响。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335223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模块和包的概念</a:t>
            </a:r>
          </a:p>
        </p:txBody>
      </p:sp>
    </p:spTree>
    <p:extLst>
      <p:ext uri="{BB962C8B-B14F-4D97-AF65-F5344CB8AC3E}">
        <p14:creationId xmlns:p14="http://schemas.microsoft.com/office/powerpoint/2010/main" val="394972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765EF91-540D-43D6-B37C-6FBB7F5DD330}"/>
              </a:ext>
            </a:extLst>
          </p:cNvPr>
          <p:cNvSpPr/>
          <p:nvPr/>
        </p:nvSpPr>
        <p:spPr>
          <a:xfrm>
            <a:off x="1263902" y="2140480"/>
            <a:ext cx="875109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、可以将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a.py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b.py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称为模块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和模块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，实际上一个模块就是一个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676" y="2786811"/>
            <a:ext cx="5135656" cy="3468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圆角矩形 22"/>
          <p:cNvSpPr/>
          <p:nvPr/>
        </p:nvSpPr>
        <p:spPr>
          <a:xfrm>
            <a:off x="2487094" y="646048"/>
            <a:ext cx="335223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模块和包的概念</a:t>
            </a:r>
          </a:p>
        </p:txBody>
      </p:sp>
    </p:spTree>
    <p:extLst>
      <p:ext uri="{BB962C8B-B14F-4D97-AF65-F5344CB8AC3E}">
        <p14:creationId xmlns:p14="http://schemas.microsoft.com/office/powerpoint/2010/main" val="272166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87B139-DBE4-4C2E-BF5B-844E5550255D}"/>
              </a:ext>
            </a:extLst>
          </p:cNvPr>
          <p:cNvSpPr/>
          <p:nvPr/>
        </p:nvSpPr>
        <p:spPr>
          <a:xfrm>
            <a:off x="1285748" y="3093762"/>
            <a:ext cx="9962347" cy="2269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、如何在自己的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文件中来引用其他模块呢？使用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如：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myname.py---------------------------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自已的文件名或自已的模块名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myname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math--------------------------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math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math.sqrt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(9)--------------------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math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模块中的函数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335223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模块和包的概念</a:t>
            </a:r>
          </a:p>
        </p:txBody>
      </p:sp>
    </p:spTree>
    <p:extLst>
      <p:ext uri="{BB962C8B-B14F-4D97-AF65-F5344CB8AC3E}">
        <p14:creationId xmlns:p14="http://schemas.microsoft.com/office/powerpoint/2010/main" val="264401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BC9DF8-5F8C-46D6-8578-8164D2A01429}"/>
              </a:ext>
            </a:extLst>
          </p:cNvPr>
          <p:cNvSpPr/>
          <p:nvPr/>
        </p:nvSpPr>
        <p:spPr>
          <a:xfrm>
            <a:off x="1847526" y="1906181"/>
            <a:ext cx="7983598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、当模块越来越多时，有可能出现重名的现象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程序员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程序员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分别开发了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add.py                 jia.py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subs.py              subs.py</a:t>
            </a:r>
            <a:endParaRPr lang="zh-CN" altLang="zh-CN" sz="2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Multi.py              cheng.py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这时就需要包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将模块放入不同的包中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A/                      B/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A395A6D-4190-4B93-9875-613FC53C42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89344" y="5175794"/>
            <a:ext cx="3743747" cy="1033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2487094" y="646048"/>
            <a:ext cx="335223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模块和包的概念</a:t>
            </a:r>
          </a:p>
        </p:txBody>
      </p:sp>
    </p:spTree>
    <p:extLst>
      <p:ext uri="{BB962C8B-B14F-4D97-AF65-F5344CB8AC3E}">
        <p14:creationId xmlns:p14="http://schemas.microsoft.com/office/powerpoint/2010/main" val="412834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3A525D-03C0-4AB1-A1BD-A0A4F3F02DF1}"/>
              </a:ext>
            </a:extLst>
          </p:cNvPr>
          <p:cNvSpPr/>
          <p:nvPr/>
        </p:nvSpPr>
        <p:spPr>
          <a:xfrm>
            <a:off x="1650091" y="2822819"/>
            <a:ext cx="12390828" cy="2269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此时对模块的调用就变成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A.subs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B.subs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如：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myname.py -----------------------------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自已的模块名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A.subs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---------------------------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引入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A.subs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 A.subs.func1(9) -------------------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subs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模块中的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335223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模块和包的概念</a:t>
            </a:r>
          </a:p>
        </p:txBody>
      </p:sp>
    </p:spTree>
    <p:extLst>
      <p:ext uri="{BB962C8B-B14F-4D97-AF65-F5344CB8AC3E}">
        <p14:creationId xmlns:p14="http://schemas.microsoft.com/office/powerpoint/2010/main" val="33610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451</Words>
  <Application>Microsoft Office PowerPoint</Application>
  <PresentationFormat>自定义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229</cp:revision>
  <dcterms:created xsi:type="dcterms:W3CDTF">2017-06-05T01:21:00Z</dcterms:created>
  <dcterms:modified xsi:type="dcterms:W3CDTF">2017-10-12T14:15:03Z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