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31" r:id="rId4"/>
    <p:sldId id="332" r:id="rId5"/>
    <p:sldId id="288" r:id="rId6"/>
    <p:sldId id="333" r:id="rId7"/>
    <p:sldId id="329" r:id="rId8"/>
    <p:sldId id="330" r:id="rId9"/>
    <p:sldId id="257" r:id="rId10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  <p:cmAuthor id="1" name="Eilan" initials="E" lastIdx="1" clrIdx="1">
    <p:extLst>
      <p:ext uri="{19B8F6BF-5375-455C-9EA6-DF929625EA0E}">
        <p15:presenceInfo xmlns:p15="http://schemas.microsoft.com/office/powerpoint/2012/main" userId="04cbd682020c4c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知识点：安装第三方模块</a:t>
            </a:r>
          </a:p>
          <a:p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模块和包的概念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53894" y="2438015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安装第三方模块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22652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模块的导入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4366" y="1216247"/>
              <a:ext cx="124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_future_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64366" y="3714217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72433"/>
              <a:ext cx="2856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模块实现文件遍历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56" y="3628040"/>
            <a:ext cx="6381750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  模块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的导入</a:t>
            </a: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1970843" y="3069299"/>
            <a:ext cx="2248429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3-4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F31C1F6-2EDF-42B1-833C-641D8AD041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7095" y="1954196"/>
            <a:ext cx="7178349" cy="4246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5" y="646048"/>
            <a:ext cx="33621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安装第三方模块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487095" y="646048"/>
            <a:ext cx="33621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安装第三方模块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D57BB6-EE56-42EF-9840-C67908218E24}"/>
              </a:ext>
            </a:extLst>
          </p:cNvPr>
          <p:cNvSpPr/>
          <p:nvPr/>
        </p:nvSpPr>
        <p:spPr>
          <a:xfrm>
            <a:off x="2081532" y="215262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常用的第三方库：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bs4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chardet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prettytable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lxml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PIL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CA8870D-0D25-464F-A3CD-46F58CE74C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7490" y="2171910"/>
            <a:ext cx="8328282" cy="380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5" y="646048"/>
            <a:ext cx="33621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安装第三方模块</a:t>
            </a:r>
          </a:p>
        </p:txBody>
      </p:sp>
    </p:spTree>
    <p:extLst>
      <p:ext uri="{BB962C8B-B14F-4D97-AF65-F5344CB8AC3E}">
        <p14:creationId xmlns:p14="http://schemas.microsoft.com/office/powerpoint/2010/main" val="27728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D57BB6-EE56-42EF-9840-C67908218E24}"/>
              </a:ext>
            </a:extLst>
          </p:cNvPr>
          <p:cNvSpPr/>
          <p:nvPr/>
        </p:nvSpPr>
        <p:spPr>
          <a:xfrm>
            <a:off x="2153721" y="1996218"/>
            <a:ext cx="6096000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web.py</a:t>
            </a:r>
            <a:endParaRPr lang="en-US" altLang="zh-CN" sz="20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33621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安装第三方模块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15" y="2957506"/>
            <a:ext cx="4529011" cy="155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104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174</cp:revision>
  <dcterms:created xsi:type="dcterms:W3CDTF">2017-06-05T01:21:00Z</dcterms:created>
  <dcterms:modified xsi:type="dcterms:W3CDTF">2022-02-23T06:48:24Z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