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4"/>
  </p:notesMasterIdLst>
  <p:sldIdLst>
    <p:sldId id="256" r:id="rId3"/>
    <p:sldId id="360" r:id="rId4"/>
    <p:sldId id="361" r:id="rId5"/>
    <p:sldId id="328" r:id="rId6"/>
    <p:sldId id="353" r:id="rId7"/>
    <p:sldId id="354" r:id="rId8"/>
    <p:sldId id="355" r:id="rId9"/>
    <p:sldId id="356" r:id="rId10"/>
    <p:sldId id="357" r:id="rId11"/>
    <p:sldId id="358" r:id="rId12"/>
    <p:sldId id="257" r:id="rId1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D0D"/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6188" autoAdjust="0"/>
  </p:normalViewPr>
  <p:slideViewPr>
    <p:cSldViewPr snapToGrid="0">
      <p:cViewPr varScale="1">
        <p:scale>
          <a:sx n="109" d="100"/>
          <a:sy n="109" d="100"/>
        </p:scale>
        <p:origin x="806" y="8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3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9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8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6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endParaRPr lang="en-US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walk_dir2(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dirname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for d in 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os.listdir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dirname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path = 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os.path.join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dirname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d)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if 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os.path.isdir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(path):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#note recursive in for...in...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for f in walk_dir2(path):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yield f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else: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yield path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0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7773" y="2968216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196498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158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87095" y="2209142"/>
            <a:ext cx="718901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walk_dir2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(dirname):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os.listdir(dirname):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path = os.path.join(dirname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os.path.isdir(path):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walk_dir2(path)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walk_dir2(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pythonProject"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模块和包的概念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3894" y="2438015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安装第三方模块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22652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模块的导入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4366" y="1216247"/>
              <a:ext cx="124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_future_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64366" y="3714217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72433"/>
              <a:ext cx="2856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模块实现文件遍历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2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62804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7A20D-2564-4F0C-B24E-0F69F4748CEA}"/>
              </a:ext>
            </a:extLst>
          </p:cNvPr>
          <p:cNvSpPr/>
          <p:nvPr/>
        </p:nvSpPr>
        <p:spPr>
          <a:xfrm>
            <a:off x="2873682" y="2903165"/>
            <a:ext cx="6096000" cy="14229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OS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模块包含普遍的操作系统功能。如果你希望你的程序能够与平台无关的话，这个模块是尤为重要的。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196498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158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42780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B4F383-3967-4DA3-BE37-950B43088872}"/>
              </a:ext>
            </a:extLst>
          </p:cNvPr>
          <p:cNvSpPr/>
          <p:nvPr/>
        </p:nvSpPr>
        <p:spPr>
          <a:xfrm>
            <a:off x="1173419" y="2782102"/>
            <a:ext cx="9426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os.name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输出字符串指示正在使用的平台。如果是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表示，对于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Linux/Unix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用户，它是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posix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os.getcwd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函数得到当前工作目录，即当前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脚本工作的目录路径。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os.listdir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返回指定目录下的所有文件和目录名。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196498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158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3621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D36297-EAF0-4241-8FDC-49D03730203C}"/>
              </a:ext>
            </a:extLst>
          </p:cNvPr>
          <p:cNvSpPr/>
          <p:nvPr/>
        </p:nvSpPr>
        <p:spPr>
          <a:xfrm>
            <a:off x="1016257" y="2570002"/>
            <a:ext cx="1003967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os.path.split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函数返回一个路径的目录名和文件名。以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os.path.split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('C:\\Python25\\abc.txt')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为例，最终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('C:\\Python25', 'abc.txt')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目录和文件名成为列表中的两个值。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os.path.isfile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os.path.isdir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函数分别检验给出的路径是一个文件还是目录。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os.path.join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path,name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连接目录与文件名或目录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196498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158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5934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BC8BD5-BAA1-4018-A05D-3EB9550000FE}"/>
              </a:ext>
            </a:extLst>
          </p:cNvPr>
          <p:cNvSpPr/>
          <p:nvPr/>
        </p:nvSpPr>
        <p:spPr>
          <a:xfrm>
            <a:off x="921007" y="2157520"/>
            <a:ext cx="106320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、文件遍历的两种方法，一种是较为便利的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os.walk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，还有一种是利用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os.listdir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递归遍历。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方法一：利用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os.walk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os.walk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可以自顶向下或者自底向上遍历整个文件树，然后返回一个含有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个元素的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dirpath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dirnames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filenames)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，要注意的是，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os.walk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会返回一个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generater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，所以调用的时候一定要放到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循环中。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196498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158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8627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F37393-A146-4A14-A48F-479173957693}"/>
              </a:ext>
            </a:extLst>
          </p:cNvPr>
          <p:cNvSpPr/>
          <p:nvPr/>
        </p:nvSpPr>
        <p:spPr>
          <a:xfrm>
            <a:off x="2197464" y="2466937"/>
            <a:ext cx="6096000" cy="4996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196498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158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01375" y="3455637"/>
            <a:ext cx="814838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os.walk(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pythonProject"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topdown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files: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(os.path.join(root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dirs:    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A9B7C6"/>
                </a:solidFill>
                <a:latin typeface="Arial Unicode MS"/>
                <a:ea typeface="JetBrains Mono"/>
              </a:rPr>
              <a:t>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(os.path.join(root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8BFF31-026A-4A6F-AA26-2A4008A5160C}"/>
              </a:ext>
            </a:extLst>
          </p:cNvPr>
          <p:cNvSpPr/>
          <p:nvPr/>
        </p:nvSpPr>
        <p:spPr>
          <a:xfrm>
            <a:off x="1394082" y="2782102"/>
            <a:ext cx="9381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方法二：利用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os.listdir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这个方法也比较简单，列出目录然后判断是不是文件夹，不是的话直接返回文件路径，是的话递归调用。代码如下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196498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158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49694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400</Words>
  <Application>Microsoft Office PowerPoint</Application>
  <PresentationFormat>自定义</PresentationFormat>
  <Paragraphs>57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JetBrains Mono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223</cp:revision>
  <dcterms:created xsi:type="dcterms:W3CDTF">2017-06-05T01:21:00Z</dcterms:created>
  <dcterms:modified xsi:type="dcterms:W3CDTF">2022-02-27T08:39:14Z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