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1"/>
  </p:notesMasterIdLst>
  <p:sldIdLst>
    <p:sldId id="256" r:id="rId3"/>
    <p:sldId id="345" r:id="rId4"/>
    <p:sldId id="343" r:id="rId5"/>
    <p:sldId id="328" r:id="rId6"/>
    <p:sldId id="337" r:id="rId7"/>
    <p:sldId id="338" r:id="rId8"/>
    <p:sldId id="341" r:id="rId9"/>
    <p:sldId id="257" r:id="rId10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0D0D"/>
    <a:srgbClr val="0070C0"/>
    <a:srgbClr val="5B9BD5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86188" autoAdjust="0"/>
  </p:normalViewPr>
  <p:slideViewPr>
    <p:cSldViewPr snapToGrid="0">
      <p:cViewPr varScale="1">
        <p:scale>
          <a:sx n="109" d="100"/>
          <a:sy n="109" d="100"/>
        </p:scale>
        <p:origin x="806" y="8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8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52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1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知识点：自定义排序函数及返回函数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824894" y="1593010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1818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高阶函数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824894" y="316307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242" y="2441226"/>
              <a:ext cx="1574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824894" y="3948109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41242" y="3708202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824894" y="237804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41242" y="1216911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022952" y="1585710"/>
            <a:ext cx="651442" cy="450776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824894" y="4738690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53894" y="3677195"/>
              <a:ext cx="3281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自定义排序函数及返回函数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824894" y="5508644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331492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闭包函数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16016" y="1580808"/>
            <a:ext cx="4101695" cy="599235"/>
            <a:chOff x="3710491" y="1059582"/>
            <a:chExt cx="4101695" cy="599235"/>
          </a:xfrm>
        </p:grpSpPr>
        <p:grpSp>
          <p:nvGrpSpPr>
            <p:cNvPr id="50" name="组合 4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/>
            <p:cNvSpPr txBox="1"/>
            <p:nvPr/>
          </p:nvSpPr>
          <p:spPr>
            <a:xfrm>
              <a:off x="4352483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匿名函数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116016" y="2392089"/>
            <a:ext cx="4101695" cy="599235"/>
            <a:chOff x="3797576" y="1073630"/>
            <a:chExt cx="4101695" cy="599235"/>
          </a:xfrm>
        </p:grpSpPr>
        <p:grpSp>
          <p:nvGrpSpPr>
            <p:cNvPr id="56" name="组合 55"/>
            <p:cNvGrpSpPr/>
            <p:nvPr/>
          </p:nvGrpSpPr>
          <p:grpSpPr>
            <a:xfrm>
              <a:off x="3797576" y="1073630"/>
              <a:ext cx="4101695" cy="599235"/>
              <a:chOff x="4217923" y="1182619"/>
              <a:chExt cx="3672408" cy="536519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4217923" y="1182619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9" name="圆角矩形 113"/>
              <p:cNvSpPr/>
              <p:nvPr/>
            </p:nvSpPr>
            <p:spPr>
              <a:xfrm>
                <a:off x="4793986" y="1250029"/>
                <a:ext cx="3005288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0" name="TextBox 35"/>
              <p:cNvSpPr txBox="1"/>
              <p:nvPr/>
            </p:nvSpPr>
            <p:spPr>
              <a:xfrm>
                <a:off x="4324415" y="1267172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TextBox 32"/>
            <p:cNvSpPr txBox="1"/>
            <p:nvPr/>
          </p:nvSpPr>
          <p:spPr>
            <a:xfrm>
              <a:off x="4418369" y="1173192"/>
              <a:ext cx="310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116016" y="3135751"/>
            <a:ext cx="4101695" cy="599235"/>
            <a:chOff x="3710491" y="1059582"/>
            <a:chExt cx="4101695" cy="599235"/>
          </a:xfrm>
        </p:grpSpPr>
        <p:grpSp>
          <p:nvGrpSpPr>
            <p:cNvPr id="62" name="组合 6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TextBox 35"/>
              <p:cNvSpPr txBox="1"/>
              <p:nvPr/>
            </p:nvSpPr>
            <p:spPr>
              <a:xfrm>
                <a:off x="4246444" y="1253634"/>
                <a:ext cx="471407" cy="35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TextBox 32"/>
            <p:cNvSpPr txBox="1"/>
            <p:nvPr/>
          </p:nvSpPr>
          <p:spPr>
            <a:xfrm>
              <a:off x="4331492" y="1172433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适应多参数的装饰器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116016" y="3949672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08882" y="1174495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装饰器的包装函数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16016" y="4710353"/>
            <a:ext cx="4101695" cy="599235"/>
            <a:chOff x="3710491" y="1059582"/>
            <a:chExt cx="4101695" cy="599235"/>
          </a:xfrm>
        </p:grpSpPr>
        <p:grpSp>
          <p:nvGrpSpPr>
            <p:cNvPr id="74" name="组合 73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/>
            <p:cNvSpPr txBox="1"/>
            <p:nvPr/>
          </p:nvSpPr>
          <p:spPr>
            <a:xfrm>
              <a:off x="4352483" y="118974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偏函数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116016" y="5524274"/>
            <a:ext cx="4101695" cy="599235"/>
            <a:chOff x="3710491" y="1059582"/>
            <a:chExt cx="4101695" cy="599235"/>
          </a:xfrm>
        </p:grpSpPr>
        <p:grpSp>
          <p:nvGrpSpPr>
            <p:cNvPr id="86" name="组合 8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/>
            <p:cNvSpPr txBox="1"/>
            <p:nvPr/>
          </p:nvSpPr>
          <p:spPr>
            <a:xfrm>
              <a:off x="4331492" y="116792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函数式编程总结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1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59981" y="3430093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918246" y="3484518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自定义排序函数及返回函数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2883958" y="2822799"/>
            <a:ext cx="1355130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5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926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28994" y="2098613"/>
            <a:ext cx="98193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、内置的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sorted()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中有内置的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sorted()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函数可对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进行排序：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&gt;&gt;&gt;sorted([36, 5, 12, 9, 21])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[5, 9, 12, 21, 36]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sorted()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也是一个高阶函数，它可以接收一个比较函数来实现自定义排序，比较函数的定义是，传入两个待比较的元素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 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应该排在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 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的前面，返回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-1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，如果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 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应该排在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 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的后面，返回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。如果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 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 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相等，返回 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因此，如果我们要实现倒序排序，只需要编写一个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reversed_cmp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函数：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43672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自定义排序函数及返回函数</a:t>
            </a:r>
          </a:p>
        </p:txBody>
      </p:sp>
    </p:spTree>
    <p:extLst>
      <p:ext uri="{BB962C8B-B14F-4D97-AF65-F5344CB8AC3E}">
        <p14:creationId xmlns:p14="http://schemas.microsoft.com/office/powerpoint/2010/main" val="427800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2201" y="2849829"/>
            <a:ext cx="8781405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sorted()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也可以对字符串进行排序，字符串默认按照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ASCII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大小来比较：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&gt;&gt;&gt; sorted(['bob', 'about', 'Zoo', 'Credit'])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['Credit', 'Zoo', 'about', 'bob']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'Zoo'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'about'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之前是因为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'Z'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ASCII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码比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'a'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43672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自定义排序函数及返回函数</a:t>
            </a:r>
          </a:p>
        </p:txBody>
      </p:sp>
    </p:spTree>
    <p:extLst>
      <p:ext uri="{BB962C8B-B14F-4D97-AF65-F5344CB8AC3E}">
        <p14:creationId xmlns:p14="http://schemas.microsoft.com/office/powerpoint/2010/main" val="68876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9045" y="2354895"/>
            <a:ext cx="923818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对字符串排序时，有时候忽略大小写排序更符合习惯。利用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sorted()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高阶函数，实现忽略大小写排序的算法。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['bob', 'about', 'Zoo', 'Credit']</a:t>
            </a:r>
            <a:b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['about', 'bob', 'Credit', 'Zoo']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参考代码：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43672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自定义排序函数及返回函数</a:t>
            </a:r>
          </a:p>
        </p:txBody>
      </p:sp>
    </p:spTree>
    <p:extLst>
      <p:ext uri="{BB962C8B-B14F-4D97-AF65-F5344CB8AC3E}">
        <p14:creationId xmlns:p14="http://schemas.microsoft.com/office/powerpoint/2010/main" val="322227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4364" y="3064037"/>
            <a:ext cx="75647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仔细观察上面的函数定义，我们在函数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内部又定义了一个函数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。由于函数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也是一个对象，函数名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就是指向函数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的变量，所以，最外层函数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可以返回变量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，也就是函数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本身。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5436720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自定义排序函数及返回函数</a:t>
            </a:r>
          </a:p>
        </p:txBody>
      </p:sp>
    </p:spTree>
    <p:extLst>
      <p:ext uri="{BB962C8B-B14F-4D97-AF65-F5344CB8AC3E}">
        <p14:creationId xmlns:p14="http://schemas.microsoft.com/office/powerpoint/2010/main" val="404883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386</Words>
  <Application>Microsoft Office PowerPoint</Application>
  <PresentationFormat>自定义</PresentationFormat>
  <Paragraphs>51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Century Gothic</vt:lpstr>
      <vt:lpstr>Consolas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219</cp:revision>
  <dcterms:created xsi:type="dcterms:W3CDTF">2017-06-05T01:21:00Z</dcterms:created>
  <dcterms:modified xsi:type="dcterms:W3CDTF">2022-02-27T11:47:16Z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