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7"/>
  </p:notesMasterIdLst>
  <p:sldIdLst>
    <p:sldId id="256" r:id="rId3"/>
    <p:sldId id="320" r:id="rId4"/>
    <p:sldId id="315" r:id="rId5"/>
    <p:sldId id="316" r:id="rId6"/>
    <p:sldId id="286" r:id="rId7"/>
    <p:sldId id="307" r:id="rId8"/>
    <p:sldId id="317" r:id="rId9"/>
    <p:sldId id="308" r:id="rId10"/>
    <p:sldId id="312" r:id="rId11"/>
    <p:sldId id="309" r:id="rId12"/>
    <p:sldId id="318" r:id="rId13"/>
    <p:sldId id="311" r:id="rId14"/>
    <p:sldId id="310" r:id="rId15"/>
    <p:sldId id="257" r:id="rId1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45" autoAdjust="0"/>
  </p:normalViewPr>
  <p:slideViewPr>
    <p:cSldViewPr snapToGrid="0">
      <p:cViewPr varScale="1">
        <p:scale>
          <a:sx n="110" d="100"/>
          <a:sy n="110" d="100"/>
        </p:scale>
        <p:origin x="878" y="7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9D67-930B-44B5-A081-92CE63B0B94C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8A38D-3761-435D-8C56-2ED5BA6F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7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https://www.jianshu.com/p/f4f78766ba1b   </a:t>
            </a:r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8A38D-3761-435D-8C56-2ED5BA6FB0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2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r>
              <a:rPr lang="zh-CN" altLang="en-US" sz="540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点：闭包函数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79883" y="2590494"/>
            <a:ext cx="8494937" cy="263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原因就是当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count()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函数返回了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个函数时，这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个函数所引用的变量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的值已经变成了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。由于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f1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f2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f3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并没有被调用，所以，此时他们并未计算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，当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f1 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被调用时：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 f1()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     # 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因为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f1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现在才计算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，但现在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的值已经变为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因此，返回函数不要引用任何循环变量，或者后续会发生变化的变量。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60617" y="657666"/>
            <a:ext cx="301348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闭包函数特点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9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1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80557" y="3490433"/>
            <a:ext cx="8510979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返回闭包不能引用循环变量，请改写</a:t>
            </a: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函数，让它正确返回能计算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1x1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2x2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3x3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的函数。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360617" y="657666"/>
            <a:ext cx="1345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任务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4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661343" y="1558016"/>
            <a:ext cx="47345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count():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fs = []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for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range(1, 4):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def f(j):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def multi():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return j*j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return multi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r = f(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fs.append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(r)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return fs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f1, f2, f3 = count()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f1(), f2(), f3()</a:t>
            </a:r>
          </a:p>
          <a:p>
            <a:pPr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17" y="657666"/>
            <a:ext cx="134510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任务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6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6271" y="292114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91743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54952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闭包函数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624230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6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3399" y="3575598"/>
            <a:ext cx="301693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93399" y="3767900"/>
            <a:ext cx="285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闭包函数概念</a:t>
            </a:r>
          </a:p>
          <a:p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93399" y="4470443"/>
            <a:ext cx="301693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93399" y="4662745"/>
            <a:ext cx="301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闭包函数特点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3399" y="5365288"/>
            <a:ext cx="301693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3093399" y="5557590"/>
            <a:ext cx="301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20415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闭包函数概念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5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33820" y="1667807"/>
            <a:ext cx="89761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本讲主要内容为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中的闭包函数。讲解新内容前，我们先复习下函数的定义，在函数内部定义的函数和外部定义的函数是一样的，只是他们无法被外部访问：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如下例中：将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的定义移入函数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f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内部，可以防止其他代码调用函数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g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 f():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print 'f()...’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def g():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print 'g()...’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return g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7" y="657666"/>
            <a:ext cx="304557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闭包函数概念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7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82201" y="1806491"/>
            <a:ext cx="97149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观察下面的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calc_sum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calc_sum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def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lazy_sum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return sum(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return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lazy_sum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发现没法把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lazy_sum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移到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calc_sum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的外部，因为它引用了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calc_sum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的参数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lst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像这种内层函数引用了外层函数的变量（参数也算变量），然后返回内层函数的情况，称为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闭包（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Closure</a:t>
            </a:r>
            <a:r>
              <a:rPr lang="zh-CN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60617" y="657666"/>
            <a:ext cx="304557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闭包函数概念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5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闭包函数特点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273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30418" y="3080437"/>
            <a:ext cx="7794118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闭包的特点是返回的函数还引用了外层函数的局部变量，所以，要正确使用闭包，就要确保引用的局部变量在函数返回后不能变。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7" y="657666"/>
            <a:ext cx="301348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闭包函数特点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63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582201" y="1469155"/>
            <a:ext cx="924534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例如：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希望一次返回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个函数，分别计算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1x1,2x2,3x3: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 count():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fs = []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for 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in range(1, 4):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def f():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 return 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	     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fs.append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(f)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return fs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f1, f2, f3 = count()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你可能认为调用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f1()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f2()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f3()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结果应该是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，但实际结果全部都是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9</a:t>
            </a:r>
            <a:r>
              <a:rPr lang="zh-CN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（请自己动手验证）。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60617" y="657666"/>
            <a:ext cx="301348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闭包函数特点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3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338</Words>
  <Application>Microsoft Office PowerPoint</Application>
  <PresentationFormat>自定义</PresentationFormat>
  <Paragraphs>90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182</cp:revision>
  <dcterms:created xsi:type="dcterms:W3CDTF">2017-06-05T01:21:00Z</dcterms:created>
  <dcterms:modified xsi:type="dcterms:W3CDTF">2022-02-27T12:39:11Z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