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8" r:id="rId4"/>
    <p:sldId id="316" r:id="rId5"/>
    <p:sldId id="288" r:id="rId6"/>
    <p:sldId id="286" r:id="rId7"/>
    <p:sldId id="311" r:id="rId8"/>
    <p:sldId id="312" r:id="rId9"/>
    <p:sldId id="317" r:id="rId10"/>
    <p:sldId id="313" r:id="rId11"/>
    <p:sldId id="305" r:id="rId12"/>
    <p:sldId id="257" r:id="rId13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720" y="-10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360618" y="657666"/>
            <a:ext cx="23557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5221" y="737342"/>
            <a:ext cx="1997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/>
          <a:stretch/>
        </p:blipFill>
        <p:spPr>
          <a:xfrm>
            <a:off x="2005263" y="2841308"/>
            <a:ext cx="8005011" cy="2465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2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981" y="3430093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918246" y="3484518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883958" y="2822799"/>
            <a:ext cx="1355130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15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3190000"/>
            <a:ext cx="9754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本讲主要内容为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filter()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函数，它是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内置的另一个有用的高阶函数，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filter()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函数接收一个函数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和一个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，这个函数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的作用是对每个元素进行判断，返回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True</a:t>
            </a: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False</a:t>
            </a: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filter()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根据判断结果自动过滤掉不符合条件的元素，返回由符合条件元素组成的新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23557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1997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6506" y="2230394"/>
            <a:ext cx="7812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例如，要从一个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 [1, 4, 6, 7, 9, 12, 17]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中删除偶数，保留奇数，首先，要编写一个判断奇数的函数：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60618" y="657666"/>
            <a:ext cx="23557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5221" y="737342"/>
            <a:ext cx="1997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t="5029" r="1"/>
          <a:stretch/>
        </p:blipFill>
        <p:spPr>
          <a:xfrm>
            <a:off x="2360618" y="3818020"/>
            <a:ext cx="7107201" cy="1787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9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91247" y="2348764"/>
            <a:ext cx="815860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filter()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的其它有用功能，例如：删除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None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或者空字符串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zh-CN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注意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s.strip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rm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s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字符串中开头、结尾处的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rm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序列的字符。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60618" y="657666"/>
            <a:ext cx="23557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5221" y="737342"/>
            <a:ext cx="1997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r="-1" b="5228"/>
          <a:stretch/>
        </p:blipFill>
        <p:spPr>
          <a:xfrm>
            <a:off x="1187115" y="3699559"/>
            <a:ext cx="9939305" cy="1738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7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60618" y="657666"/>
            <a:ext cx="23557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5221" y="737342"/>
            <a:ext cx="1997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5829"/>
          <a:stretch/>
        </p:blipFill>
        <p:spPr>
          <a:xfrm>
            <a:off x="2535221" y="3048000"/>
            <a:ext cx="6691299" cy="2010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598150" y="2133044"/>
            <a:ext cx="7628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 latinLnBrk="1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rm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为空时，默认删除空白符（包括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'\n', '\r', '\t', ' ')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，如下：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60618" y="657666"/>
            <a:ext cx="23557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5221" y="737342"/>
            <a:ext cx="1997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b="6761"/>
          <a:stretch/>
        </p:blipFill>
        <p:spPr>
          <a:xfrm>
            <a:off x="2535221" y="2887100"/>
            <a:ext cx="6705481" cy="1765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0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1512" y="212696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filter()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过滤出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中平方根是整数的数，即结果应该是：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[1, 4, 9, 16, 25, 36, 49, 64, 81, 100]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import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math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is_sqr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(x):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r=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math.sqrt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(x))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return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r*r==x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filter(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is_sqr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range(1, 101))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60618" y="657666"/>
            <a:ext cx="235576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35221" y="737342"/>
            <a:ext cx="1997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237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291</Words>
  <Application>Microsoft Office PowerPoint</Application>
  <PresentationFormat>自定义</PresentationFormat>
  <Paragraphs>48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未定义</cp:lastModifiedBy>
  <cp:revision>178</cp:revision>
  <dcterms:created xsi:type="dcterms:W3CDTF">2017-06-05T01:21:00Z</dcterms:created>
  <dcterms:modified xsi:type="dcterms:W3CDTF">2018-05-03T06:20:28Z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