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4"/>
  </p:notesMasterIdLst>
  <p:sldIdLst>
    <p:sldId id="256" r:id="rId3"/>
    <p:sldId id="302" r:id="rId4"/>
    <p:sldId id="300" r:id="rId5"/>
    <p:sldId id="269" r:id="rId6"/>
    <p:sldId id="297" r:id="rId7"/>
    <p:sldId id="298" r:id="rId8"/>
    <p:sldId id="276" r:id="rId9"/>
    <p:sldId id="285" r:id="rId10"/>
    <p:sldId id="280" r:id="rId11"/>
    <p:sldId id="287" r:id="rId12"/>
    <p:sldId id="257" r:id="rId13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8" autoAdjust="0"/>
    <p:restoredTop sz="73846" autoAdjust="0"/>
  </p:normalViewPr>
  <p:slideViewPr>
    <p:cSldViewPr snapToGrid="0">
      <p:cViewPr varScale="1">
        <p:scale>
          <a:sx n="62" d="100"/>
          <a:sy n="62" d="100"/>
        </p:scale>
        <p:origin x="86" y="744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347F3-C06F-4197-970B-5DEDCEB81D43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12C32-1AB5-4FD6-AF9F-3964CF9B6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4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https://www.runoob.com/python/python-func-map.html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12C32-1AB5-4FD6-AF9F-3964CF9B63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3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https://www.runoob.com/python/att-string-title.html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title()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标题化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的字符串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就是说所有单词都是以大写开始，其余字母均为小写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12C32-1AB5-4FD6-AF9F-3964CF9B63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5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img.mukewang.com/54c8a7e40001327303410245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组合 341"/>
          <p:cNvGrpSpPr/>
          <p:nvPr/>
        </p:nvGrpSpPr>
        <p:grpSpPr>
          <a:xfrm rot="871781">
            <a:off x="1041737" y="3134075"/>
            <a:ext cx="925471" cy="1878160"/>
            <a:chOff x="6798621" y="1128235"/>
            <a:chExt cx="925471" cy="1878160"/>
          </a:xfrm>
          <a:solidFill>
            <a:srgbClr val="009899"/>
          </a:solidFill>
        </p:grpSpPr>
        <p:sp>
          <p:nvSpPr>
            <p:cNvPr id="343" name="任意多边形 342"/>
            <p:cNvSpPr/>
            <p:nvPr/>
          </p:nvSpPr>
          <p:spPr>
            <a:xfrm rot="20684992">
              <a:off x="6853737" y="1621627"/>
              <a:ext cx="611936" cy="1384768"/>
            </a:xfrm>
            <a:custGeom>
              <a:avLst/>
              <a:gdLst>
                <a:gd name="connsiteX0" fmla="*/ 711760 w 711760"/>
                <a:gd name="connsiteY0" fmla="*/ 0 h 1358900"/>
                <a:gd name="connsiteX1" fmla="*/ 114860 w 711760"/>
                <a:gd name="connsiteY1" fmla="*/ 635000 h 1358900"/>
                <a:gd name="connsiteX2" fmla="*/ 560 w 711760"/>
                <a:gd name="connsiteY2" fmla="*/ 1358900 h 1358900"/>
                <a:gd name="connsiteX0" fmla="*/ 711760 w 711760"/>
                <a:gd name="connsiteY0" fmla="*/ 0 h 1358900"/>
                <a:gd name="connsiteX1" fmla="*/ 114860 w 711760"/>
                <a:gd name="connsiteY1" fmla="*/ 635000 h 1358900"/>
                <a:gd name="connsiteX2" fmla="*/ 560 w 711760"/>
                <a:gd name="connsiteY2" fmla="*/ 1358900 h 1358900"/>
                <a:gd name="connsiteX0" fmla="*/ 711760 w 711760"/>
                <a:gd name="connsiteY0" fmla="*/ 0 h 1358900"/>
                <a:gd name="connsiteX1" fmla="*/ 114860 w 711760"/>
                <a:gd name="connsiteY1" fmla="*/ 635000 h 1358900"/>
                <a:gd name="connsiteX2" fmla="*/ 560 w 711760"/>
                <a:gd name="connsiteY2" fmla="*/ 1358900 h 1358900"/>
                <a:gd name="connsiteX0" fmla="*/ 884014 w 884014"/>
                <a:gd name="connsiteY0" fmla="*/ 0 h 1368888"/>
                <a:gd name="connsiteX1" fmla="*/ 287114 w 884014"/>
                <a:gd name="connsiteY1" fmla="*/ 635000 h 1368888"/>
                <a:gd name="connsiteX2" fmla="*/ 22 w 884014"/>
                <a:gd name="connsiteY2" fmla="*/ 1368888 h 1368888"/>
                <a:gd name="connsiteX0" fmla="*/ 883991 w 883991"/>
                <a:gd name="connsiteY0" fmla="*/ 0 h 1368888"/>
                <a:gd name="connsiteX1" fmla="*/ 287091 w 883991"/>
                <a:gd name="connsiteY1" fmla="*/ 635000 h 1368888"/>
                <a:gd name="connsiteX2" fmla="*/ -1 w 883991"/>
                <a:gd name="connsiteY2" fmla="*/ 1368888 h 1368888"/>
                <a:gd name="connsiteX0" fmla="*/ 883992 w 883992"/>
                <a:gd name="connsiteY0" fmla="*/ 0 h 1368888"/>
                <a:gd name="connsiteX1" fmla="*/ 0 w 883992"/>
                <a:gd name="connsiteY1" fmla="*/ 1368888 h 1368888"/>
                <a:gd name="connsiteX0" fmla="*/ 883992 w 883992"/>
                <a:gd name="connsiteY0" fmla="*/ 0 h 1368888"/>
                <a:gd name="connsiteX1" fmla="*/ 0 w 883992"/>
                <a:gd name="connsiteY1" fmla="*/ 1368888 h 1368888"/>
                <a:gd name="connsiteX0" fmla="*/ 928344 w 928343"/>
                <a:gd name="connsiteY0" fmla="*/ 0 h 1390417"/>
                <a:gd name="connsiteX1" fmla="*/ 0 w 928343"/>
                <a:gd name="connsiteY1" fmla="*/ 1390417 h 1390417"/>
                <a:gd name="connsiteX0" fmla="*/ 863431 w 863431"/>
                <a:gd name="connsiteY0" fmla="*/ 0 h 1384768"/>
                <a:gd name="connsiteX1" fmla="*/ 0 w 863431"/>
                <a:gd name="connsiteY1" fmla="*/ 1384768 h 1384768"/>
                <a:gd name="connsiteX0" fmla="*/ 863431 w 863431"/>
                <a:gd name="connsiteY0" fmla="*/ 0 h 1384768"/>
                <a:gd name="connsiteX1" fmla="*/ 0 w 863431"/>
                <a:gd name="connsiteY1" fmla="*/ 1384768 h 1384768"/>
                <a:gd name="connsiteX0" fmla="*/ 863431 w 863431"/>
                <a:gd name="connsiteY0" fmla="*/ 0 h 1384768"/>
                <a:gd name="connsiteX1" fmla="*/ 282647 w 863431"/>
                <a:gd name="connsiteY1" fmla="*/ 606889 h 1384768"/>
                <a:gd name="connsiteX2" fmla="*/ 0 w 863431"/>
                <a:gd name="connsiteY2" fmla="*/ 1384768 h 1384768"/>
                <a:gd name="connsiteX0" fmla="*/ 863431 w 863431"/>
                <a:gd name="connsiteY0" fmla="*/ 0 h 1384768"/>
                <a:gd name="connsiteX1" fmla="*/ 0 w 863431"/>
                <a:gd name="connsiteY1" fmla="*/ 1384768 h 1384768"/>
                <a:gd name="connsiteX0" fmla="*/ 863431 w 863431"/>
                <a:gd name="connsiteY0" fmla="*/ 0 h 1384768"/>
                <a:gd name="connsiteX1" fmla="*/ 0 w 863431"/>
                <a:gd name="connsiteY1" fmla="*/ 1384768 h 1384768"/>
                <a:gd name="connsiteX0" fmla="*/ 863431 w 863431"/>
                <a:gd name="connsiteY0" fmla="*/ 0 h 1384768"/>
                <a:gd name="connsiteX1" fmla="*/ 0 w 863431"/>
                <a:gd name="connsiteY1" fmla="*/ 1384768 h 1384768"/>
                <a:gd name="connsiteX0" fmla="*/ 863431 w 863431"/>
                <a:gd name="connsiteY0" fmla="*/ 0 h 1384768"/>
                <a:gd name="connsiteX1" fmla="*/ 0 w 863431"/>
                <a:gd name="connsiteY1" fmla="*/ 1384768 h 1384768"/>
                <a:gd name="connsiteX0" fmla="*/ 863431 w 863431"/>
                <a:gd name="connsiteY0" fmla="*/ 0 h 1384768"/>
                <a:gd name="connsiteX1" fmla="*/ 0 w 863431"/>
                <a:gd name="connsiteY1" fmla="*/ 1384768 h 1384768"/>
                <a:gd name="connsiteX0" fmla="*/ 863431 w 863431"/>
                <a:gd name="connsiteY0" fmla="*/ 0 h 1384768"/>
                <a:gd name="connsiteX1" fmla="*/ 0 w 863431"/>
                <a:gd name="connsiteY1" fmla="*/ 1384768 h 138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431" h="1384768">
                  <a:moveTo>
                    <a:pt x="863431" y="0"/>
                  </a:moveTo>
                  <a:cubicBezTo>
                    <a:pt x="615118" y="165338"/>
                    <a:pt x="20070" y="724344"/>
                    <a:pt x="0" y="1384768"/>
                  </a:cubicBezTo>
                </a:path>
              </a:pathLst>
            </a:custGeom>
            <a:noFill/>
            <a:ln w="19050">
              <a:solidFill>
                <a:srgbClr val="009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4" name="组合 343"/>
            <p:cNvGrpSpPr/>
            <p:nvPr/>
          </p:nvGrpSpPr>
          <p:grpSpPr>
            <a:xfrm rot="2537975" flipH="1">
              <a:off x="6798621" y="1128235"/>
              <a:ext cx="925471" cy="911449"/>
              <a:chOff x="2286001" y="-455613"/>
              <a:chExt cx="2514600" cy="2476501"/>
            </a:xfrm>
            <a:grpFill/>
          </p:grpSpPr>
          <p:grpSp>
            <p:nvGrpSpPr>
              <p:cNvPr id="345" name="Group 205"/>
              <p:cNvGrpSpPr>
                <a:grpSpLocks/>
              </p:cNvGrpSpPr>
              <p:nvPr/>
            </p:nvGrpSpPr>
            <p:grpSpPr bwMode="auto">
              <a:xfrm>
                <a:off x="2286001" y="-455613"/>
                <a:ext cx="2514600" cy="2476501"/>
                <a:chOff x="1440" y="-287"/>
                <a:chExt cx="1584" cy="1560"/>
              </a:xfrm>
              <a:grpFill/>
            </p:grpSpPr>
            <p:sp>
              <p:nvSpPr>
                <p:cNvPr id="465" name="Freeform 5"/>
                <p:cNvSpPr>
                  <a:spLocks/>
                </p:cNvSpPr>
                <p:nvPr/>
              </p:nvSpPr>
              <p:spPr bwMode="auto">
                <a:xfrm>
                  <a:off x="2119" y="-230"/>
                  <a:ext cx="193" cy="57"/>
                </a:xfrm>
                <a:custGeom>
                  <a:avLst/>
                  <a:gdLst>
                    <a:gd name="T0" fmla="*/ 75 w 81"/>
                    <a:gd name="T1" fmla="*/ 5 h 24"/>
                    <a:gd name="T2" fmla="*/ 6 w 81"/>
                    <a:gd name="T3" fmla="*/ 1 h 24"/>
                    <a:gd name="T4" fmla="*/ 1 w 81"/>
                    <a:gd name="T5" fmla="*/ 1 h 24"/>
                    <a:gd name="T6" fmla="*/ 79 w 81"/>
                    <a:gd name="T7" fmla="*/ 6 h 24"/>
                    <a:gd name="T8" fmla="*/ 75 w 81"/>
                    <a:gd name="T9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4">
                      <a:moveTo>
                        <a:pt x="75" y="5"/>
                      </a:moveTo>
                      <a:cubicBezTo>
                        <a:pt x="52" y="20"/>
                        <a:pt x="26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ubicBezTo>
                        <a:pt x="24" y="23"/>
                        <a:pt x="54" y="24"/>
                        <a:pt x="79" y="6"/>
                      </a:cubicBezTo>
                      <a:cubicBezTo>
                        <a:pt x="81" y="5"/>
                        <a:pt x="76" y="4"/>
                        <a:pt x="7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6" name="Freeform 6"/>
                <p:cNvSpPr>
                  <a:spLocks/>
                </p:cNvSpPr>
                <p:nvPr/>
              </p:nvSpPr>
              <p:spPr bwMode="auto">
                <a:xfrm>
                  <a:off x="2167" y="-287"/>
                  <a:ext cx="73" cy="163"/>
                </a:xfrm>
                <a:custGeom>
                  <a:avLst/>
                  <a:gdLst>
                    <a:gd name="T0" fmla="*/ 6 w 31"/>
                    <a:gd name="T1" fmla="*/ 68 h 69"/>
                    <a:gd name="T2" fmla="*/ 20 w 31"/>
                    <a:gd name="T3" fmla="*/ 1 h 69"/>
                    <a:gd name="T4" fmla="*/ 15 w 31"/>
                    <a:gd name="T5" fmla="*/ 1 h 69"/>
                    <a:gd name="T6" fmla="*/ 1 w 31"/>
                    <a:gd name="T7" fmla="*/ 66 h 69"/>
                    <a:gd name="T8" fmla="*/ 6 w 31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9">
                      <a:moveTo>
                        <a:pt x="6" y="68"/>
                      </a:moveTo>
                      <a:cubicBezTo>
                        <a:pt x="25" y="50"/>
                        <a:pt x="31" y="26"/>
                        <a:pt x="20" y="1"/>
                      </a:cubicBezTo>
                      <a:cubicBezTo>
                        <a:pt x="19" y="0"/>
                        <a:pt x="14" y="0"/>
                        <a:pt x="15" y="1"/>
                      </a:cubicBezTo>
                      <a:cubicBezTo>
                        <a:pt x="26" y="25"/>
                        <a:pt x="20" y="49"/>
                        <a:pt x="1" y="66"/>
                      </a:cubicBezTo>
                      <a:cubicBezTo>
                        <a:pt x="0" y="67"/>
                        <a:pt x="4" y="69"/>
                        <a:pt x="6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7" name="Freeform 7"/>
                <p:cNvSpPr>
                  <a:spLocks/>
                </p:cNvSpPr>
                <p:nvPr/>
              </p:nvSpPr>
              <p:spPr bwMode="auto">
                <a:xfrm>
                  <a:off x="2150" y="-264"/>
                  <a:ext cx="143" cy="117"/>
                </a:xfrm>
                <a:custGeom>
                  <a:avLst/>
                  <a:gdLst>
                    <a:gd name="T0" fmla="*/ 57 w 60"/>
                    <a:gd name="T1" fmla="*/ 46 h 49"/>
                    <a:gd name="T2" fmla="*/ 6 w 60"/>
                    <a:gd name="T3" fmla="*/ 1 h 49"/>
                    <a:gd name="T4" fmla="*/ 1 w 60"/>
                    <a:gd name="T5" fmla="*/ 2 h 49"/>
                    <a:gd name="T6" fmla="*/ 54 w 60"/>
                    <a:gd name="T7" fmla="*/ 48 h 49"/>
                    <a:gd name="T8" fmla="*/ 57 w 60"/>
                    <a:gd name="T9" fmla="*/ 4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9">
                      <a:moveTo>
                        <a:pt x="57" y="46"/>
                      </a:moveTo>
                      <a:cubicBezTo>
                        <a:pt x="37" y="39"/>
                        <a:pt x="17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3" y="22"/>
                        <a:pt x="33" y="41"/>
                        <a:pt x="54" y="48"/>
                      </a:cubicBezTo>
                      <a:cubicBezTo>
                        <a:pt x="55" y="49"/>
                        <a:pt x="60" y="47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8" name="Freeform 8"/>
                <p:cNvSpPr>
                  <a:spLocks/>
                </p:cNvSpPr>
                <p:nvPr/>
              </p:nvSpPr>
              <p:spPr bwMode="auto">
                <a:xfrm>
                  <a:off x="2129" y="-266"/>
                  <a:ext cx="142" cy="102"/>
                </a:xfrm>
                <a:custGeom>
                  <a:avLst/>
                  <a:gdLst>
                    <a:gd name="T0" fmla="*/ 3 w 60"/>
                    <a:gd name="T1" fmla="*/ 43 h 43"/>
                    <a:gd name="T2" fmla="*/ 59 w 60"/>
                    <a:gd name="T3" fmla="*/ 2 h 43"/>
                    <a:gd name="T4" fmla="*/ 54 w 60"/>
                    <a:gd name="T5" fmla="*/ 1 h 43"/>
                    <a:gd name="T6" fmla="*/ 3 w 60"/>
                    <a:gd name="T7" fmla="*/ 41 h 43"/>
                    <a:gd name="T8" fmla="*/ 3 w 6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3">
                      <a:moveTo>
                        <a:pt x="3" y="43"/>
                      </a:moveTo>
                      <a:cubicBezTo>
                        <a:pt x="28" y="41"/>
                        <a:pt x="52" y="27"/>
                        <a:pt x="59" y="2"/>
                      </a:cubicBezTo>
                      <a:cubicBezTo>
                        <a:pt x="60" y="0"/>
                        <a:pt x="55" y="0"/>
                        <a:pt x="54" y="1"/>
                      </a:cubicBezTo>
                      <a:cubicBezTo>
                        <a:pt x="47" y="24"/>
                        <a:pt x="27" y="39"/>
                        <a:pt x="3" y="41"/>
                      </a:cubicBezTo>
                      <a:cubicBezTo>
                        <a:pt x="0" y="41"/>
                        <a:pt x="0" y="43"/>
                        <a:pt x="3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9" name="Freeform 9"/>
                <p:cNvSpPr>
                  <a:spLocks/>
                </p:cNvSpPr>
                <p:nvPr/>
              </p:nvSpPr>
              <p:spPr bwMode="auto">
                <a:xfrm>
                  <a:off x="2212" y="-188"/>
                  <a:ext cx="35" cy="683"/>
                </a:xfrm>
                <a:custGeom>
                  <a:avLst/>
                  <a:gdLst>
                    <a:gd name="T0" fmla="*/ 0 w 15"/>
                    <a:gd name="T1" fmla="*/ 2 h 288"/>
                    <a:gd name="T2" fmla="*/ 10 w 15"/>
                    <a:gd name="T3" fmla="*/ 287 h 288"/>
                    <a:gd name="T4" fmla="*/ 15 w 15"/>
                    <a:gd name="T5" fmla="*/ 287 h 288"/>
                    <a:gd name="T6" fmla="*/ 5 w 15"/>
                    <a:gd name="T7" fmla="*/ 2 h 288"/>
                    <a:gd name="T8" fmla="*/ 0 w 15"/>
                    <a:gd name="T9" fmla="*/ 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88">
                      <a:moveTo>
                        <a:pt x="0" y="2"/>
                      </a:moveTo>
                      <a:cubicBezTo>
                        <a:pt x="4" y="97"/>
                        <a:pt x="10" y="192"/>
                        <a:pt x="10" y="287"/>
                      </a:cubicBezTo>
                      <a:cubicBezTo>
                        <a:pt x="10" y="288"/>
                        <a:pt x="15" y="288"/>
                        <a:pt x="15" y="287"/>
                      </a:cubicBezTo>
                      <a:cubicBezTo>
                        <a:pt x="15" y="192"/>
                        <a:pt x="9" y="96"/>
                        <a:pt x="5" y="2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0" name="Oval 10"/>
                <p:cNvSpPr>
                  <a:spLocks noChangeArrowheads="1"/>
                </p:cNvSpPr>
                <p:nvPr/>
              </p:nvSpPr>
              <p:spPr bwMode="auto">
                <a:xfrm>
                  <a:off x="2198" y="-214"/>
                  <a:ext cx="35" cy="3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1" name="Freeform 11"/>
                <p:cNvSpPr>
                  <a:spLocks/>
                </p:cNvSpPr>
                <p:nvPr/>
              </p:nvSpPr>
              <p:spPr bwMode="auto">
                <a:xfrm>
                  <a:off x="2371" y="-223"/>
                  <a:ext cx="176" cy="92"/>
                </a:xfrm>
                <a:custGeom>
                  <a:avLst/>
                  <a:gdLst>
                    <a:gd name="T0" fmla="*/ 69 w 74"/>
                    <a:gd name="T1" fmla="*/ 30 h 39"/>
                    <a:gd name="T2" fmla="*/ 5 w 74"/>
                    <a:gd name="T3" fmla="*/ 2 h 39"/>
                    <a:gd name="T4" fmla="*/ 0 w 74"/>
                    <a:gd name="T5" fmla="*/ 1 h 39"/>
                    <a:gd name="T6" fmla="*/ 72 w 74"/>
                    <a:gd name="T7" fmla="*/ 32 h 39"/>
                    <a:gd name="T8" fmla="*/ 69 w 74"/>
                    <a:gd name="T9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39">
                      <a:moveTo>
                        <a:pt x="69" y="30"/>
                      </a:moveTo>
                      <a:cubicBezTo>
                        <a:pt x="41" y="37"/>
                        <a:pt x="17" y="27"/>
                        <a:pt x="5" y="2"/>
                      </a:cubicBezTo>
                      <a:cubicBezTo>
                        <a:pt x="4" y="0"/>
                        <a:pt x="0" y="0"/>
                        <a:pt x="0" y="1"/>
                      </a:cubicBezTo>
                      <a:cubicBezTo>
                        <a:pt x="14" y="30"/>
                        <a:pt x="42" y="39"/>
                        <a:pt x="72" y="32"/>
                      </a:cubicBezTo>
                      <a:cubicBezTo>
                        <a:pt x="74" y="32"/>
                        <a:pt x="70" y="30"/>
                        <a:pt x="69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2" name="Freeform 12"/>
                <p:cNvSpPr>
                  <a:spLocks/>
                </p:cNvSpPr>
                <p:nvPr/>
              </p:nvSpPr>
              <p:spPr bwMode="auto">
                <a:xfrm>
                  <a:off x="2378" y="-249"/>
                  <a:ext cx="104" cy="142"/>
                </a:xfrm>
                <a:custGeom>
                  <a:avLst/>
                  <a:gdLst>
                    <a:gd name="T0" fmla="*/ 5 w 44"/>
                    <a:gd name="T1" fmla="*/ 60 h 60"/>
                    <a:gd name="T2" fmla="*/ 42 w 44"/>
                    <a:gd name="T3" fmla="*/ 2 h 60"/>
                    <a:gd name="T4" fmla="*/ 37 w 44"/>
                    <a:gd name="T5" fmla="*/ 1 h 60"/>
                    <a:gd name="T6" fmla="*/ 1 w 44"/>
                    <a:gd name="T7" fmla="*/ 58 h 60"/>
                    <a:gd name="T8" fmla="*/ 5 w 44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0">
                      <a:moveTo>
                        <a:pt x="5" y="60"/>
                      </a:moveTo>
                      <a:cubicBezTo>
                        <a:pt x="30" y="50"/>
                        <a:pt x="44" y="29"/>
                        <a:pt x="42" y="2"/>
                      </a:cubicBezTo>
                      <a:cubicBezTo>
                        <a:pt x="42" y="0"/>
                        <a:pt x="37" y="0"/>
                        <a:pt x="37" y="1"/>
                      </a:cubicBezTo>
                      <a:cubicBezTo>
                        <a:pt x="39" y="27"/>
                        <a:pt x="26" y="48"/>
                        <a:pt x="1" y="58"/>
                      </a:cubicBezTo>
                      <a:cubicBezTo>
                        <a:pt x="0" y="58"/>
                        <a:pt x="4" y="60"/>
                        <a:pt x="5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" name="Freeform 13"/>
                <p:cNvSpPr>
                  <a:spLocks/>
                </p:cNvSpPr>
                <p:nvPr/>
              </p:nvSpPr>
              <p:spPr bwMode="auto">
                <a:xfrm>
                  <a:off x="2411" y="-242"/>
                  <a:ext cx="93" cy="152"/>
                </a:xfrm>
                <a:custGeom>
                  <a:avLst/>
                  <a:gdLst>
                    <a:gd name="T0" fmla="*/ 38 w 39"/>
                    <a:gd name="T1" fmla="*/ 62 h 64"/>
                    <a:gd name="T2" fmla="*/ 5 w 39"/>
                    <a:gd name="T3" fmla="*/ 1 h 64"/>
                    <a:gd name="T4" fmla="*/ 0 w 39"/>
                    <a:gd name="T5" fmla="*/ 2 h 64"/>
                    <a:gd name="T6" fmla="*/ 33 w 39"/>
                    <a:gd name="T7" fmla="*/ 63 h 64"/>
                    <a:gd name="T8" fmla="*/ 38 w 39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4">
                      <a:moveTo>
                        <a:pt x="38" y="62"/>
                      </a:moveTo>
                      <a:cubicBezTo>
                        <a:pt x="21" y="47"/>
                        <a:pt x="9" y="23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4" y="24"/>
                        <a:pt x="16" y="48"/>
                        <a:pt x="33" y="63"/>
                      </a:cubicBezTo>
                      <a:cubicBezTo>
                        <a:pt x="34" y="64"/>
                        <a:pt x="39" y="62"/>
                        <a:pt x="3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4" name="Freeform 14"/>
                <p:cNvSpPr>
                  <a:spLocks/>
                </p:cNvSpPr>
                <p:nvPr/>
              </p:nvSpPr>
              <p:spPr bwMode="auto">
                <a:xfrm>
                  <a:off x="2354" y="-209"/>
                  <a:ext cx="171" cy="66"/>
                </a:xfrm>
                <a:custGeom>
                  <a:avLst/>
                  <a:gdLst>
                    <a:gd name="T0" fmla="*/ 2 w 72"/>
                    <a:gd name="T1" fmla="*/ 21 h 28"/>
                    <a:gd name="T2" fmla="*/ 71 w 72"/>
                    <a:gd name="T3" fmla="*/ 2 h 28"/>
                    <a:gd name="T4" fmla="*/ 66 w 72"/>
                    <a:gd name="T5" fmla="*/ 2 h 28"/>
                    <a:gd name="T6" fmla="*/ 6 w 72"/>
                    <a:gd name="T7" fmla="*/ 20 h 28"/>
                    <a:gd name="T8" fmla="*/ 2 w 72"/>
                    <a:gd name="T9" fmla="*/ 2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28">
                      <a:moveTo>
                        <a:pt x="2" y="21"/>
                      </a:moveTo>
                      <a:cubicBezTo>
                        <a:pt x="27" y="28"/>
                        <a:pt x="54" y="23"/>
                        <a:pt x="71" y="2"/>
                      </a:cubicBezTo>
                      <a:cubicBezTo>
                        <a:pt x="72" y="1"/>
                        <a:pt x="67" y="0"/>
                        <a:pt x="66" y="2"/>
                      </a:cubicBezTo>
                      <a:cubicBezTo>
                        <a:pt x="52" y="20"/>
                        <a:pt x="28" y="26"/>
                        <a:pt x="6" y="20"/>
                      </a:cubicBezTo>
                      <a:cubicBezTo>
                        <a:pt x="5" y="19"/>
                        <a:pt x="0" y="20"/>
                        <a:pt x="2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5" name="Freeform 15"/>
                <p:cNvSpPr>
                  <a:spLocks/>
                </p:cNvSpPr>
                <p:nvPr/>
              </p:nvSpPr>
              <p:spPr bwMode="auto">
                <a:xfrm>
                  <a:off x="2226" y="-150"/>
                  <a:ext cx="228" cy="648"/>
                </a:xfrm>
                <a:custGeom>
                  <a:avLst/>
                  <a:gdLst>
                    <a:gd name="T0" fmla="*/ 90 w 96"/>
                    <a:gd name="T1" fmla="*/ 1 h 273"/>
                    <a:gd name="T2" fmla="*/ 0 w 96"/>
                    <a:gd name="T3" fmla="*/ 271 h 273"/>
                    <a:gd name="T4" fmla="*/ 5 w 96"/>
                    <a:gd name="T5" fmla="*/ 272 h 273"/>
                    <a:gd name="T6" fmla="*/ 95 w 96"/>
                    <a:gd name="T7" fmla="*/ 1 h 273"/>
                    <a:gd name="T8" fmla="*/ 90 w 96"/>
                    <a:gd name="T9" fmla="*/ 1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73">
                      <a:moveTo>
                        <a:pt x="90" y="1"/>
                      </a:moveTo>
                      <a:cubicBezTo>
                        <a:pt x="61" y="91"/>
                        <a:pt x="33" y="182"/>
                        <a:pt x="0" y="271"/>
                      </a:cubicBezTo>
                      <a:cubicBezTo>
                        <a:pt x="0" y="273"/>
                        <a:pt x="4" y="273"/>
                        <a:pt x="5" y="272"/>
                      </a:cubicBezTo>
                      <a:cubicBezTo>
                        <a:pt x="38" y="183"/>
                        <a:pt x="66" y="91"/>
                        <a:pt x="95" y="1"/>
                      </a:cubicBezTo>
                      <a:cubicBezTo>
                        <a:pt x="96" y="0"/>
                        <a:pt x="91" y="0"/>
                        <a:pt x="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6" name="Freeform 16"/>
                <p:cNvSpPr>
                  <a:spLocks/>
                </p:cNvSpPr>
                <p:nvPr/>
              </p:nvSpPr>
              <p:spPr bwMode="auto">
                <a:xfrm>
                  <a:off x="2428" y="-181"/>
                  <a:ext cx="43" cy="41"/>
                </a:xfrm>
                <a:custGeom>
                  <a:avLst/>
                  <a:gdLst>
                    <a:gd name="T0" fmla="*/ 16 w 18"/>
                    <a:gd name="T1" fmla="*/ 11 h 17"/>
                    <a:gd name="T2" fmla="*/ 6 w 18"/>
                    <a:gd name="T3" fmla="*/ 16 h 17"/>
                    <a:gd name="T4" fmla="*/ 2 w 18"/>
                    <a:gd name="T5" fmla="*/ 6 h 17"/>
                    <a:gd name="T6" fmla="*/ 12 w 18"/>
                    <a:gd name="T7" fmla="*/ 1 h 17"/>
                    <a:gd name="T8" fmla="*/ 16 w 18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6" y="11"/>
                      </a:moveTo>
                      <a:cubicBezTo>
                        <a:pt x="15" y="15"/>
                        <a:pt x="10" y="17"/>
                        <a:pt x="6" y="16"/>
                      </a:cubicBezTo>
                      <a:cubicBezTo>
                        <a:pt x="2" y="14"/>
                        <a:pt x="0" y="10"/>
                        <a:pt x="2" y="6"/>
                      </a:cubicBezTo>
                      <a:cubicBezTo>
                        <a:pt x="3" y="2"/>
                        <a:pt x="8" y="0"/>
                        <a:pt x="12" y="1"/>
                      </a:cubicBezTo>
                      <a:cubicBezTo>
                        <a:pt x="16" y="3"/>
                        <a:pt x="18" y="7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7" name="Freeform 17"/>
                <p:cNvSpPr>
                  <a:spLocks/>
                </p:cNvSpPr>
                <p:nvPr/>
              </p:nvSpPr>
              <p:spPr bwMode="auto">
                <a:xfrm>
                  <a:off x="2620" y="-126"/>
                  <a:ext cx="138" cy="130"/>
                </a:xfrm>
                <a:custGeom>
                  <a:avLst/>
                  <a:gdLst>
                    <a:gd name="T0" fmla="*/ 55 w 58"/>
                    <a:gd name="T1" fmla="*/ 53 h 55"/>
                    <a:gd name="T2" fmla="*/ 5 w 58"/>
                    <a:gd name="T3" fmla="*/ 2 h 55"/>
                    <a:gd name="T4" fmla="*/ 0 w 58"/>
                    <a:gd name="T5" fmla="*/ 1 h 55"/>
                    <a:gd name="T6" fmla="*/ 55 w 58"/>
                    <a:gd name="T7" fmla="*/ 55 h 55"/>
                    <a:gd name="T8" fmla="*/ 55 w 58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5">
                      <a:moveTo>
                        <a:pt x="55" y="53"/>
                      </a:moveTo>
                      <a:cubicBezTo>
                        <a:pt x="27" y="49"/>
                        <a:pt x="7" y="30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2" y="32"/>
                        <a:pt x="25" y="51"/>
                        <a:pt x="55" y="55"/>
                      </a:cubicBezTo>
                      <a:cubicBezTo>
                        <a:pt x="57" y="55"/>
                        <a:pt x="58" y="53"/>
                        <a:pt x="5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8" name="Freeform 18"/>
                <p:cNvSpPr>
                  <a:spLocks/>
                </p:cNvSpPr>
                <p:nvPr/>
              </p:nvSpPr>
              <p:spPr bwMode="auto">
                <a:xfrm>
                  <a:off x="2585" y="-116"/>
                  <a:ext cx="144" cy="102"/>
                </a:xfrm>
                <a:custGeom>
                  <a:avLst/>
                  <a:gdLst>
                    <a:gd name="T0" fmla="*/ 5 w 61"/>
                    <a:gd name="T1" fmla="*/ 43 h 43"/>
                    <a:gd name="T2" fmla="*/ 61 w 61"/>
                    <a:gd name="T3" fmla="*/ 2 h 43"/>
                    <a:gd name="T4" fmla="*/ 56 w 61"/>
                    <a:gd name="T5" fmla="*/ 1 h 43"/>
                    <a:gd name="T6" fmla="*/ 3 w 61"/>
                    <a:gd name="T7" fmla="*/ 41 h 43"/>
                    <a:gd name="T8" fmla="*/ 5 w 61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43">
                      <a:moveTo>
                        <a:pt x="5" y="43"/>
                      </a:moveTo>
                      <a:cubicBezTo>
                        <a:pt x="32" y="43"/>
                        <a:pt x="54" y="28"/>
                        <a:pt x="61" y="2"/>
                      </a:cubicBezTo>
                      <a:cubicBezTo>
                        <a:pt x="61" y="1"/>
                        <a:pt x="57" y="0"/>
                        <a:pt x="56" y="1"/>
                      </a:cubicBezTo>
                      <a:cubicBezTo>
                        <a:pt x="49" y="26"/>
                        <a:pt x="29" y="40"/>
                        <a:pt x="3" y="41"/>
                      </a:cubicBezTo>
                      <a:cubicBezTo>
                        <a:pt x="0" y="41"/>
                        <a:pt x="4" y="43"/>
                        <a:pt x="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9" name="Freeform 19"/>
                <p:cNvSpPr>
                  <a:spLocks/>
                </p:cNvSpPr>
                <p:nvPr/>
              </p:nvSpPr>
              <p:spPr bwMode="auto">
                <a:xfrm>
                  <a:off x="2653" y="-128"/>
                  <a:ext cx="45" cy="168"/>
                </a:xfrm>
                <a:custGeom>
                  <a:avLst/>
                  <a:gdLst>
                    <a:gd name="T0" fmla="*/ 18 w 19"/>
                    <a:gd name="T1" fmla="*/ 69 h 71"/>
                    <a:gd name="T2" fmla="*/ 10 w 19"/>
                    <a:gd name="T3" fmla="*/ 1 h 71"/>
                    <a:gd name="T4" fmla="*/ 4 w 19"/>
                    <a:gd name="T5" fmla="*/ 1 h 71"/>
                    <a:gd name="T6" fmla="*/ 14 w 19"/>
                    <a:gd name="T7" fmla="*/ 70 h 71"/>
                    <a:gd name="T8" fmla="*/ 18 w 19"/>
                    <a:gd name="T9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1">
                      <a:moveTo>
                        <a:pt x="18" y="69"/>
                      </a:moveTo>
                      <a:cubicBezTo>
                        <a:pt x="7" y="49"/>
                        <a:pt x="6" y="22"/>
                        <a:pt x="10" y="1"/>
                      </a:cubicBezTo>
                      <a:cubicBezTo>
                        <a:pt x="10" y="0"/>
                        <a:pt x="5" y="0"/>
                        <a:pt x="4" y="1"/>
                      </a:cubicBezTo>
                      <a:cubicBezTo>
                        <a:pt x="0" y="23"/>
                        <a:pt x="3" y="50"/>
                        <a:pt x="14" y="70"/>
                      </a:cubicBezTo>
                      <a:cubicBezTo>
                        <a:pt x="14" y="71"/>
                        <a:pt x="19" y="70"/>
                        <a:pt x="18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0" name="Freeform 20"/>
                <p:cNvSpPr>
                  <a:spLocks/>
                </p:cNvSpPr>
                <p:nvPr/>
              </p:nvSpPr>
              <p:spPr bwMode="auto">
                <a:xfrm>
                  <a:off x="2585" y="-76"/>
                  <a:ext cx="175" cy="52"/>
                </a:xfrm>
                <a:custGeom>
                  <a:avLst/>
                  <a:gdLst>
                    <a:gd name="T0" fmla="*/ 1 w 74"/>
                    <a:gd name="T1" fmla="*/ 2 h 22"/>
                    <a:gd name="T2" fmla="*/ 72 w 74"/>
                    <a:gd name="T3" fmla="*/ 8 h 22"/>
                    <a:gd name="T4" fmla="*/ 68 w 74"/>
                    <a:gd name="T5" fmla="*/ 7 h 22"/>
                    <a:gd name="T6" fmla="*/ 6 w 74"/>
                    <a:gd name="T7" fmla="*/ 1 h 22"/>
                    <a:gd name="T8" fmla="*/ 1 w 74"/>
                    <a:gd name="T9" fmla="*/ 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2">
                      <a:moveTo>
                        <a:pt x="1" y="2"/>
                      </a:moveTo>
                      <a:cubicBezTo>
                        <a:pt x="22" y="18"/>
                        <a:pt x="49" y="22"/>
                        <a:pt x="72" y="8"/>
                      </a:cubicBezTo>
                      <a:cubicBezTo>
                        <a:pt x="74" y="7"/>
                        <a:pt x="69" y="7"/>
                        <a:pt x="68" y="7"/>
                      </a:cubicBezTo>
                      <a:cubicBezTo>
                        <a:pt x="47" y="20"/>
                        <a:pt x="24" y="15"/>
                        <a:pt x="6" y="1"/>
                      </a:cubicBezTo>
                      <a:cubicBezTo>
                        <a:pt x="4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1" name="Freeform 21"/>
                <p:cNvSpPr>
                  <a:spLocks/>
                </p:cNvSpPr>
                <p:nvPr/>
              </p:nvSpPr>
              <p:spPr bwMode="auto">
                <a:xfrm>
                  <a:off x="2224" y="-33"/>
                  <a:ext cx="448" cy="526"/>
                </a:xfrm>
                <a:custGeom>
                  <a:avLst/>
                  <a:gdLst>
                    <a:gd name="T0" fmla="*/ 183 w 189"/>
                    <a:gd name="T1" fmla="*/ 1 h 222"/>
                    <a:gd name="T2" fmla="*/ 1 w 189"/>
                    <a:gd name="T3" fmla="*/ 221 h 222"/>
                    <a:gd name="T4" fmla="*/ 6 w 189"/>
                    <a:gd name="T5" fmla="*/ 221 h 222"/>
                    <a:gd name="T6" fmla="*/ 188 w 189"/>
                    <a:gd name="T7" fmla="*/ 2 h 222"/>
                    <a:gd name="T8" fmla="*/ 183 w 189"/>
                    <a:gd name="T9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222">
                      <a:moveTo>
                        <a:pt x="183" y="1"/>
                      </a:moveTo>
                      <a:cubicBezTo>
                        <a:pt x="123" y="75"/>
                        <a:pt x="64" y="150"/>
                        <a:pt x="1" y="221"/>
                      </a:cubicBezTo>
                      <a:cubicBezTo>
                        <a:pt x="0" y="222"/>
                        <a:pt x="5" y="222"/>
                        <a:pt x="6" y="221"/>
                      </a:cubicBezTo>
                      <a:cubicBezTo>
                        <a:pt x="69" y="150"/>
                        <a:pt x="128" y="75"/>
                        <a:pt x="188" y="2"/>
                      </a:cubicBezTo>
                      <a:cubicBezTo>
                        <a:pt x="189" y="1"/>
                        <a:pt x="184" y="0"/>
                        <a:pt x="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2" name="Freeform 22"/>
                <p:cNvSpPr>
                  <a:spLocks/>
                </p:cNvSpPr>
                <p:nvPr/>
              </p:nvSpPr>
              <p:spPr bwMode="auto">
                <a:xfrm>
                  <a:off x="2651" y="-62"/>
                  <a:ext cx="40" cy="40"/>
                </a:xfrm>
                <a:custGeom>
                  <a:avLst/>
                  <a:gdLst>
                    <a:gd name="T0" fmla="*/ 14 w 17"/>
                    <a:gd name="T1" fmla="*/ 14 h 17"/>
                    <a:gd name="T2" fmla="*/ 3 w 17"/>
                    <a:gd name="T3" fmla="*/ 15 h 17"/>
                    <a:gd name="T4" fmla="*/ 3 w 17"/>
                    <a:gd name="T5" fmla="*/ 4 h 17"/>
                    <a:gd name="T6" fmla="*/ 14 w 17"/>
                    <a:gd name="T7" fmla="*/ 3 h 17"/>
                    <a:gd name="T8" fmla="*/ 14 w 17"/>
                    <a:gd name="T9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cubicBezTo>
                        <a:pt x="11" y="17"/>
                        <a:pt x="7" y="17"/>
                        <a:pt x="3" y="15"/>
                      </a:cubicBezTo>
                      <a:cubicBezTo>
                        <a:pt x="0" y="12"/>
                        <a:pt x="0" y="7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3" name="Freeform 23"/>
                <p:cNvSpPr>
                  <a:spLocks/>
                </p:cNvSpPr>
                <p:nvPr/>
              </p:nvSpPr>
              <p:spPr bwMode="auto">
                <a:xfrm>
                  <a:off x="2801" y="69"/>
                  <a:ext cx="106" cy="168"/>
                </a:xfrm>
                <a:custGeom>
                  <a:avLst/>
                  <a:gdLst>
                    <a:gd name="T0" fmla="*/ 43 w 45"/>
                    <a:gd name="T1" fmla="*/ 70 h 71"/>
                    <a:gd name="T2" fmla="*/ 15 w 45"/>
                    <a:gd name="T3" fmla="*/ 2 h 71"/>
                    <a:gd name="T4" fmla="*/ 10 w 45"/>
                    <a:gd name="T5" fmla="*/ 2 h 71"/>
                    <a:gd name="T6" fmla="*/ 39 w 45"/>
                    <a:gd name="T7" fmla="*/ 71 h 71"/>
                    <a:gd name="T8" fmla="*/ 43 w 4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71">
                      <a:moveTo>
                        <a:pt x="43" y="70"/>
                      </a:moveTo>
                      <a:cubicBezTo>
                        <a:pt x="18" y="55"/>
                        <a:pt x="6" y="30"/>
                        <a:pt x="15" y="2"/>
                      </a:cubicBezTo>
                      <a:cubicBezTo>
                        <a:pt x="15" y="1"/>
                        <a:pt x="10" y="0"/>
                        <a:pt x="10" y="2"/>
                      </a:cubicBezTo>
                      <a:cubicBezTo>
                        <a:pt x="0" y="30"/>
                        <a:pt x="13" y="56"/>
                        <a:pt x="39" y="71"/>
                      </a:cubicBezTo>
                      <a:cubicBezTo>
                        <a:pt x="40" y="71"/>
                        <a:pt x="45" y="71"/>
                        <a:pt x="4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4" name="Freeform 24"/>
                <p:cNvSpPr>
                  <a:spLocks/>
                </p:cNvSpPr>
                <p:nvPr/>
              </p:nvSpPr>
              <p:spPr bwMode="auto">
                <a:xfrm>
                  <a:off x="2751" y="116"/>
                  <a:ext cx="173" cy="69"/>
                </a:xfrm>
                <a:custGeom>
                  <a:avLst/>
                  <a:gdLst>
                    <a:gd name="T0" fmla="*/ 3 w 73"/>
                    <a:gd name="T1" fmla="*/ 19 h 29"/>
                    <a:gd name="T2" fmla="*/ 72 w 73"/>
                    <a:gd name="T3" fmla="*/ 2 h 29"/>
                    <a:gd name="T4" fmla="*/ 68 w 73"/>
                    <a:gd name="T5" fmla="*/ 1 h 29"/>
                    <a:gd name="T6" fmla="*/ 5 w 73"/>
                    <a:gd name="T7" fmla="*/ 17 h 29"/>
                    <a:gd name="T8" fmla="*/ 3 w 73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9">
                      <a:moveTo>
                        <a:pt x="3" y="19"/>
                      </a:moveTo>
                      <a:cubicBezTo>
                        <a:pt x="29" y="29"/>
                        <a:pt x="55" y="24"/>
                        <a:pt x="72" y="2"/>
                      </a:cubicBezTo>
                      <a:cubicBezTo>
                        <a:pt x="73" y="1"/>
                        <a:pt x="68" y="0"/>
                        <a:pt x="68" y="1"/>
                      </a:cubicBezTo>
                      <a:cubicBezTo>
                        <a:pt x="52" y="21"/>
                        <a:pt x="29" y="27"/>
                        <a:pt x="5" y="17"/>
                      </a:cubicBezTo>
                      <a:cubicBezTo>
                        <a:pt x="3" y="16"/>
                        <a:pt x="0" y="18"/>
                        <a:pt x="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5" name="Freeform 25"/>
                <p:cNvSpPr>
                  <a:spLocks/>
                </p:cNvSpPr>
                <p:nvPr/>
              </p:nvSpPr>
              <p:spPr bwMode="auto">
                <a:xfrm>
                  <a:off x="2817" y="85"/>
                  <a:ext cx="62" cy="164"/>
                </a:xfrm>
                <a:custGeom>
                  <a:avLst/>
                  <a:gdLst>
                    <a:gd name="T0" fmla="*/ 8 w 26"/>
                    <a:gd name="T1" fmla="*/ 67 h 69"/>
                    <a:gd name="T2" fmla="*/ 25 w 26"/>
                    <a:gd name="T3" fmla="*/ 1 h 69"/>
                    <a:gd name="T4" fmla="*/ 21 w 26"/>
                    <a:gd name="T5" fmla="*/ 1 h 69"/>
                    <a:gd name="T6" fmla="*/ 3 w 26"/>
                    <a:gd name="T7" fmla="*/ 68 h 69"/>
                    <a:gd name="T8" fmla="*/ 8 w 26"/>
                    <a:gd name="T9" fmla="*/ 6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8" y="67"/>
                      </a:moveTo>
                      <a:cubicBezTo>
                        <a:pt x="5" y="45"/>
                        <a:pt x="13" y="19"/>
                        <a:pt x="25" y="1"/>
                      </a:cubicBezTo>
                      <a:cubicBezTo>
                        <a:pt x="26" y="0"/>
                        <a:pt x="21" y="0"/>
                        <a:pt x="21" y="1"/>
                      </a:cubicBezTo>
                      <a:cubicBezTo>
                        <a:pt x="9" y="19"/>
                        <a:pt x="0" y="45"/>
                        <a:pt x="3" y="68"/>
                      </a:cubicBezTo>
                      <a:cubicBezTo>
                        <a:pt x="3" y="69"/>
                        <a:pt x="8" y="69"/>
                        <a:pt x="8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6" name="Freeform 26"/>
                <p:cNvSpPr>
                  <a:spLocks/>
                </p:cNvSpPr>
                <p:nvPr/>
              </p:nvSpPr>
              <p:spPr bwMode="auto">
                <a:xfrm>
                  <a:off x="2772" y="104"/>
                  <a:ext cx="159" cy="88"/>
                </a:xfrm>
                <a:custGeom>
                  <a:avLst/>
                  <a:gdLst>
                    <a:gd name="T0" fmla="*/ 1 w 67"/>
                    <a:gd name="T1" fmla="*/ 2 h 37"/>
                    <a:gd name="T2" fmla="*/ 63 w 67"/>
                    <a:gd name="T3" fmla="*/ 33 h 37"/>
                    <a:gd name="T4" fmla="*/ 62 w 67"/>
                    <a:gd name="T5" fmla="*/ 31 h 37"/>
                    <a:gd name="T6" fmla="*/ 6 w 67"/>
                    <a:gd name="T7" fmla="*/ 1 h 37"/>
                    <a:gd name="T8" fmla="*/ 1 w 67"/>
                    <a:gd name="T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7">
                      <a:moveTo>
                        <a:pt x="1" y="2"/>
                      </a:moveTo>
                      <a:cubicBezTo>
                        <a:pt x="14" y="24"/>
                        <a:pt x="37" y="37"/>
                        <a:pt x="63" y="33"/>
                      </a:cubicBezTo>
                      <a:cubicBezTo>
                        <a:pt x="67" y="33"/>
                        <a:pt x="64" y="31"/>
                        <a:pt x="62" y="31"/>
                      </a:cubicBezTo>
                      <a:cubicBezTo>
                        <a:pt x="38" y="35"/>
                        <a:pt x="17" y="21"/>
                        <a:pt x="6" y="1"/>
                      </a:cubicBezTo>
                      <a:cubicBezTo>
                        <a:pt x="5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7" name="Freeform 27"/>
                <p:cNvSpPr>
                  <a:spLocks/>
                </p:cNvSpPr>
                <p:nvPr/>
              </p:nvSpPr>
              <p:spPr bwMode="auto">
                <a:xfrm>
                  <a:off x="2221" y="171"/>
                  <a:ext cx="617" cy="322"/>
                </a:xfrm>
                <a:custGeom>
                  <a:avLst/>
                  <a:gdLst>
                    <a:gd name="T0" fmla="*/ 254 w 260"/>
                    <a:gd name="T1" fmla="*/ 1 h 136"/>
                    <a:gd name="T2" fmla="*/ 3 w 260"/>
                    <a:gd name="T3" fmla="*/ 134 h 136"/>
                    <a:gd name="T4" fmla="*/ 6 w 260"/>
                    <a:gd name="T5" fmla="*/ 136 h 136"/>
                    <a:gd name="T6" fmla="*/ 258 w 260"/>
                    <a:gd name="T7" fmla="*/ 2 h 136"/>
                    <a:gd name="T8" fmla="*/ 254 w 260"/>
                    <a:gd name="T9" fmla="*/ 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0" h="136">
                      <a:moveTo>
                        <a:pt x="254" y="1"/>
                      </a:moveTo>
                      <a:cubicBezTo>
                        <a:pt x="171" y="46"/>
                        <a:pt x="88" y="93"/>
                        <a:pt x="3" y="134"/>
                      </a:cubicBezTo>
                      <a:cubicBezTo>
                        <a:pt x="0" y="136"/>
                        <a:pt x="5" y="136"/>
                        <a:pt x="6" y="136"/>
                      </a:cubicBezTo>
                      <a:cubicBezTo>
                        <a:pt x="92" y="94"/>
                        <a:pt x="175" y="47"/>
                        <a:pt x="258" y="2"/>
                      </a:cubicBezTo>
                      <a:cubicBezTo>
                        <a:pt x="260" y="0"/>
                        <a:pt x="256" y="0"/>
                        <a:pt x="2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8" name="Freeform 28"/>
                <p:cNvSpPr>
                  <a:spLocks/>
                </p:cNvSpPr>
                <p:nvPr/>
              </p:nvSpPr>
              <p:spPr bwMode="auto">
                <a:xfrm>
                  <a:off x="2820" y="144"/>
                  <a:ext cx="42" cy="43"/>
                </a:xfrm>
                <a:custGeom>
                  <a:avLst/>
                  <a:gdLst>
                    <a:gd name="T0" fmla="*/ 12 w 18"/>
                    <a:gd name="T1" fmla="*/ 16 h 18"/>
                    <a:gd name="T2" fmla="*/ 2 w 18"/>
                    <a:gd name="T3" fmla="*/ 12 h 18"/>
                    <a:gd name="T4" fmla="*/ 6 w 18"/>
                    <a:gd name="T5" fmla="*/ 2 h 18"/>
                    <a:gd name="T6" fmla="*/ 16 w 18"/>
                    <a:gd name="T7" fmla="*/ 6 h 18"/>
                    <a:gd name="T8" fmla="*/ 12 w 18"/>
                    <a:gd name="T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2" y="16"/>
                      </a:moveTo>
                      <a:cubicBezTo>
                        <a:pt x="8" y="18"/>
                        <a:pt x="4" y="16"/>
                        <a:pt x="2" y="12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9" y="0"/>
                        <a:pt x="14" y="2"/>
                        <a:pt x="16" y="6"/>
                      </a:cubicBezTo>
                      <a:cubicBezTo>
                        <a:pt x="18" y="10"/>
                        <a:pt x="16" y="14"/>
                        <a:pt x="1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9" name="Freeform 29"/>
                <p:cNvSpPr>
                  <a:spLocks/>
                </p:cNvSpPr>
                <p:nvPr/>
              </p:nvSpPr>
              <p:spPr bwMode="auto">
                <a:xfrm>
                  <a:off x="2900" y="322"/>
                  <a:ext cx="62" cy="183"/>
                </a:xfrm>
                <a:custGeom>
                  <a:avLst/>
                  <a:gdLst>
                    <a:gd name="T0" fmla="*/ 25 w 26"/>
                    <a:gd name="T1" fmla="*/ 75 h 77"/>
                    <a:gd name="T2" fmla="*/ 24 w 26"/>
                    <a:gd name="T3" fmla="*/ 2 h 77"/>
                    <a:gd name="T4" fmla="*/ 19 w 26"/>
                    <a:gd name="T5" fmla="*/ 1 h 77"/>
                    <a:gd name="T6" fmla="*/ 21 w 26"/>
                    <a:gd name="T7" fmla="*/ 76 h 77"/>
                    <a:gd name="T8" fmla="*/ 25 w 26"/>
                    <a:gd name="T9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7">
                      <a:moveTo>
                        <a:pt x="25" y="75"/>
                      </a:moveTo>
                      <a:cubicBezTo>
                        <a:pt x="7" y="53"/>
                        <a:pt x="5" y="25"/>
                        <a:pt x="24" y="2"/>
                      </a:cubicBezTo>
                      <a:cubicBezTo>
                        <a:pt x="25" y="1"/>
                        <a:pt x="20" y="0"/>
                        <a:pt x="19" y="1"/>
                      </a:cubicBezTo>
                      <a:cubicBezTo>
                        <a:pt x="0" y="24"/>
                        <a:pt x="2" y="53"/>
                        <a:pt x="21" y="76"/>
                      </a:cubicBezTo>
                      <a:cubicBezTo>
                        <a:pt x="21" y="77"/>
                        <a:pt x="26" y="77"/>
                        <a:pt x="2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0" name="Freeform 30"/>
                <p:cNvSpPr>
                  <a:spLocks/>
                </p:cNvSpPr>
                <p:nvPr/>
              </p:nvSpPr>
              <p:spPr bwMode="auto">
                <a:xfrm>
                  <a:off x="2848" y="377"/>
                  <a:ext cx="176" cy="59"/>
                </a:xfrm>
                <a:custGeom>
                  <a:avLst/>
                  <a:gdLst>
                    <a:gd name="T0" fmla="*/ 1 w 74"/>
                    <a:gd name="T1" fmla="*/ 1 h 25"/>
                    <a:gd name="T2" fmla="*/ 72 w 74"/>
                    <a:gd name="T3" fmla="*/ 11 h 25"/>
                    <a:gd name="T4" fmla="*/ 68 w 74"/>
                    <a:gd name="T5" fmla="*/ 9 h 25"/>
                    <a:gd name="T6" fmla="*/ 6 w 74"/>
                    <a:gd name="T7" fmla="*/ 1 h 25"/>
                    <a:gd name="T8" fmla="*/ 1 w 74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5">
                      <a:moveTo>
                        <a:pt x="1" y="1"/>
                      </a:moveTo>
                      <a:cubicBezTo>
                        <a:pt x="21" y="20"/>
                        <a:pt x="48" y="25"/>
                        <a:pt x="72" y="11"/>
                      </a:cubicBezTo>
                      <a:cubicBezTo>
                        <a:pt x="74" y="10"/>
                        <a:pt x="69" y="9"/>
                        <a:pt x="68" y="9"/>
                      </a:cubicBezTo>
                      <a:cubicBezTo>
                        <a:pt x="47" y="22"/>
                        <a:pt x="24" y="18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" name="Freeform 31"/>
                <p:cNvSpPr>
                  <a:spLocks/>
                </p:cNvSpPr>
                <p:nvPr/>
              </p:nvSpPr>
              <p:spPr bwMode="auto">
                <a:xfrm>
                  <a:off x="2881" y="353"/>
                  <a:ext cx="114" cy="138"/>
                </a:xfrm>
                <a:custGeom>
                  <a:avLst/>
                  <a:gdLst>
                    <a:gd name="T0" fmla="*/ 5 w 48"/>
                    <a:gd name="T1" fmla="*/ 56 h 58"/>
                    <a:gd name="T2" fmla="*/ 46 w 48"/>
                    <a:gd name="T3" fmla="*/ 1 h 58"/>
                    <a:gd name="T4" fmla="*/ 42 w 48"/>
                    <a:gd name="T5" fmla="*/ 0 h 58"/>
                    <a:gd name="T6" fmla="*/ 0 w 48"/>
                    <a:gd name="T7" fmla="*/ 56 h 58"/>
                    <a:gd name="T8" fmla="*/ 5 w 48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8">
                      <a:moveTo>
                        <a:pt x="5" y="56"/>
                      </a:moveTo>
                      <a:cubicBezTo>
                        <a:pt x="11" y="34"/>
                        <a:pt x="28" y="14"/>
                        <a:pt x="46" y="1"/>
                      </a:cubicBezTo>
                      <a:cubicBezTo>
                        <a:pt x="48" y="0"/>
                        <a:pt x="43" y="0"/>
                        <a:pt x="42" y="0"/>
                      </a:cubicBezTo>
                      <a:cubicBezTo>
                        <a:pt x="24" y="13"/>
                        <a:pt x="6" y="34"/>
                        <a:pt x="0" y="56"/>
                      </a:cubicBezTo>
                      <a:cubicBezTo>
                        <a:pt x="0" y="58"/>
                        <a:pt x="5" y="57"/>
                        <a:pt x="5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" name="Freeform 32"/>
                <p:cNvSpPr>
                  <a:spLocks/>
                </p:cNvSpPr>
                <p:nvPr/>
              </p:nvSpPr>
              <p:spPr bwMode="auto">
                <a:xfrm>
                  <a:off x="2886" y="337"/>
                  <a:ext cx="121" cy="125"/>
                </a:xfrm>
                <a:custGeom>
                  <a:avLst/>
                  <a:gdLst>
                    <a:gd name="T0" fmla="*/ 0 w 51"/>
                    <a:gd name="T1" fmla="*/ 1 h 53"/>
                    <a:gd name="T2" fmla="*/ 45 w 51"/>
                    <a:gd name="T3" fmla="*/ 53 h 53"/>
                    <a:gd name="T4" fmla="*/ 48 w 51"/>
                    <a:gd name="T5" fmla="*/ 51 h 53"/>
                    <a:gd name="T6" fmla="*/ 5 w 51"/>
                    <a:gd name="T7" fmla="*/ 1 h 53"/>
                    <a:gd name="T8" fmla="*/ 0 w 51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3">
                      <a:moveTo>
                        <a:pt x="0" y="1"/>
                      </a:moveTo>
                      <a:cubicBezTo>
                        <a:pt x="4" y="26"/>
                        <a:pt x="20" y="47"/>
                        <a:pt x="45" y="53"/>
                      </a:cubicBezTo>
                      <a:cubicBezTo>
                        <a:pt x="47" y="53"/>
                        <a:pt x="51" y="52"/>
                        <a:pt x="48" y="51"/>
                      </a:cubicBezTo>
                      <a:cubicBezTo>
                        <a:pt x="24" y="46"/>
                        <a:pt x="9" y="24"/>
                        <a:pt x="5" y="1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3" name="Freeform 33"/>
                <p:cNvSpPr>
                  <a:spLocks/>
                </p:cNvSpPr>
                <p:nvPr/>
              </p:nvSpPr>
              <p:spPr bwMode="auto">
                <a:xfrm>
                  <a:off x="2233" y="417"/>
                  <a:ext cx="689" cy="78"/>
                </a:xfrm>
                <a:custGeom>
                  <a:avLst/>
                  <a:gdLst>
                    <a:gd name="T0" fmla="*/ 287 w 290"/>
                    <a:gd name="T1" fmla="*/ 0 h 33"/>
                    <a:gd name="T2" fmla="*/ 3 w 290"/>
                    <a:gd name="T3" fmla="*/ 31 h 33"/>
                    <a:gd name="T4" fmla="*/ 4 w 290"/>
                    <a:gd name="T5" fmla="*/ 33 h 33"/>
                    <a:gd name="T6" fmla="*/ 287 w 290"/>
                    <a:gd name="T7" fmla="*/ 2 h 33"/>
                    <a:gd name="T8" fmla="*/ 287 w 290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33">
                      <a:moveTo>
                        <a:pt x="287" y="0"/>
                      </a:moveTo>
                      <a:cubicBezTo>
                        <a:pt x="193" y="11"/>
                        <a:pt x="98" y="24"/>
                        <a:pt x="3" y="31"/>
                      </a:cubicBezTo>
                      <a:cubicBezTo>
                        <a:pt x="0" y="31"/>
                        <a:pt x="1" y="33"/>
                        <a:pt x="4" y="33"/>
                      </a:cubicBezTo>
                      <a:cubicBezTo>
                        <a:pt x="98" y="26"/>
                        <a:pt x="193" y="13"/>
                        <a:pt x="287" y="2"/>
                      </a:cubicBezTo>
                      <a:cubicBezTo>
                        <a:pt x="290" y="2"/>
                        <a:pt x="290" y="0"/>
                        <a:pt x="2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4" name="Freeform 34"/>
                <p:cNvSpPr>
                  <a:spLocks/>
                </p:cNvSpPr>
                <p:nvPr/>
              </p:nvSpPr>
              <p:spPr bwMode="auto">
                <a:xfrm>
                  <a:off x="2907" y="398"/>
                  <a:ext cx="38" cy="38"/>
                </a:xfrm>
                <a:custGeom>
                  <a:avLst/>
                  <a:gdLst>
                    <a:gd name="T0" fmla="*/ 9 w 16"/>
                    <a:gd name="T1" fmla="*/ 15 h 16"/>
                    <a:gd name="T2" fmla="*/ 1 w 16"/>
                    <a:gd name="T3" fmla="*/ 8 h 16"/>
                    <a:gd name="T4" fmla="*/ 8 w 16"/>
                    <a:gd name="T5" fmla="*/ 0 h 16"/>
                    <a:gd name="T6" fmla="*/ 16 w 16"/>
                    <a:gd name="T7" fmla="*/ 7 h 16"/>
                    <a:gd name="T8" fmla="*/ 9 w 16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15"/>
                      </a:moveTo>
                      <a:cubicBezTo>
                        <a:pt x="5" y="16"/>
                        <a:pt x="1" y="13"/>
                        <a:pt x="1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7"/>
                      </a:cubicBezTo>
                      <a:cubicBezTo>
                        <a:pt x="16" y="11"/>
                        <a:pt x="13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5" name="Freeform 35"/>
                <p:cNvSpPr>
                  <a:spLocks/>
                </p:cNvSpPr>
                <p:nvPr/>
              </p:nvSpPr>
              <p:spPr bwMode="auto">
                <a:xfrm>
                  <a:off x="2876" y="571"/>
                  <a:ext cx="95" cy="174"/>
                </a:xfrm>
                <a:custGeom>
                  <a:avLst/>
                  <a:gdLst>
                    <a:gd name="T0" fmla="*/ 14 w 40"/>
                    <a:gd name="T1" fmla="*/ 71 h 73"/>
                    <a:gd name="T2" fmla="*/ 38 w 40"/>
                    <a:gd name="T3" fmla="*/ 3 h 73"/>
                    <a:gd name="T4" fmla="*/ 34 w 40"/>
                    <a:gd name="T5" fmla="*/ 1 h 73"/>
                    <a:gd name="T6" fmla="*/ 9 w 40"/>
                    <a:gd name="T7" fmla="*/ 71 h 73"/>
                    <a:gd name="T8" fmla="*/ 14 w 40"/>
                    <a:gd name="T9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3">
                      <a:moveTo>
                        <a:pt x="14" y="71"/>
                      </a:moveTo>
                      <a:cubicBezTo>
                        <a:pt x="5" y="44"/>
                        <a:pt x="13" y="17"/>
                        <a:pt x="38" y="3"/>
                      </a:cubicBezTo>
                      <a:cubicBezTo>
                        <a:pt x="40" y="2"/>
                        <a:pt x="35" y="0"/>
                        <a:pt x="34" y="1"/>
                      </a:cubicBezTo>
                      <a:cubicBezTo>
                        <a:pt x="8" y="16"/>
                        <a:pt x="0" y="43"/>
                        <a:pt x="9" y="71"/>
                      </a:cubicBezTo>
                      <a:cubicBezTo>
                        <a:pt x="10" y="73"/>
                        <a:pt x="14" y="73"/>
                        <a:pt x="14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6" name="Freeform 36"/>
                <p:cNvSpPr>
                  <a:spLocks/>
                </p:cNvSpPr>
                <p:nvPr/>
              </p:nvSpPr>
              <p:spPr bwMode="auto">
                <a:xfrm>
                  <a:off x="2848" y="588"/>
                  <a:ext cx="157" cy="92"/>
                </a:xfrm>
                <a:custGeom>
                  <a:avLst/>
                  <a:gdLst>
                    <a:gd name="T0" fmla="*/ 0 w 66"/>
                    <a:gd name="T1" fmla="*/ 2 h 39"/>
                    <a:gd name="T2" fmla="*/ 64 w 66"/>
                    <a:gd name="T3" fmla="*/ 35 h 39"/>
                    <a:gd name="T4" fmla="*/ 61 w 66"/>
                    <a:gd name="T5" fmla="*/ 33 h 39"/>
                    <a:gd name="T6" fmla="*/ 5 w 66"/>
                    <a:gd name="T7" fmla="*/ 2 h 39"/>
                    <a:gd name="T8" fmla="*/ 0 w 66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9">
                      <a:moveTo>
                        <a:pt x="0" y="2"/>
                      </a:moveTo>
                      <a:cubicBezTo>
                        <a:pt x="12" y="27"/>
                        <a:pt x="36" y="39"/>
                        <a:pt x="64" y="35"/>
                      </a:cubicBezTo>
                      <a:cubicBezTo>
                        <a:pt x="66" y="34"/>
                        <a:pt x="62" y="32"/>
                        <a:pt x="61" y="33"/>
                      </a:cubicBezTo>
                      <a:cubicBezTo>
                        <a:pt x="36" y="37"/>
                        <a:pt x="16" y="24"/>
                        <a:pt x="5" y="2"/>
                      </a:cubicBezTo>
                      <a:cubicBezTo>
                        <a:pt x="4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7" name="Freeform 37"/>
                <p:cNvSpPr>
                  <a:spLocks/>
                </p:cNvSpPr>
                <p:nvPr/>
              </p:nvSpPr>
              <p:spPr bwMode="auto">
                <a:xfrm>
                  <a:off x="2838" y="609"/>
                  <a:ext cx="157" cy="98"/>
                </a:xfrm>
                <a:custGeom>
                  <a:avLst/>
                  <a:gdLst>
                    <a:gd name="T0" fmla="*/ 6 w 66"/>
                    <a:gd name="T1" fmla="*/ 39 h 41"/>
                    <a:gd name="T2" fmla="*/ 62 w 66"/>
                    <a:gd name="T3" fmla="*/ 3 h 41"/>
                    <a:gd name="T4" fmla="*/ 61 w 66"/>
                    <a:gd name="T5" fmla="*/ 1 h 41"/>
                    <a:gd name="T6" fmla="*/ 1 w 66"/>
                    <a:gd name="T7" fmla="*/ 39 h 41"/>
                    <a:gd name="T8" fmla="*/ 6 w 66"/>
                    <a:gd name="T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41">
                      <a:moveTo>
                        <a:pt x="6" y="39"/>
                      </a:moveTo>
                      <a:cubicBezTo>
                        <a:pt x="19" y="22"/>
                        <a:pt x="42" y="8"/>
                        <a:pt x="62" y="3"/>
                      </a:cubicBezTo>
                      <a:cubicBezTo>
                        <a:pt x="66" y="2"/>
                        <a:pt x="63" y="0"/>
                        <a:pt x="61" y="1"/>
                      </a:cubicBezTo>
                      <a:cubicBezTo>
                        <a:pt x="39" y="7"/>
                        <a:pt x="14" y="20"/>
                        <a:pt x="1" y="39"/>
                      </a:cubicBezTo>
                      <a:cubicBezTo>
                        <a:pt x="0" y="40"/>
                        <a:pt x="5" y="41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8" name="Freeform 38"/>
                <p:cNvSpPr>
                  <a:spLocks/>
                </p:cNvSpPr>
                <p:nvPr/>
              </p:nvSpPr>
              <p:spPr bwMode="auto">
                <a:xfrm>
                  <a:off x="2886" y="564"/>
                  <a:ext cx="81" cy="154"/>
                </a:xfrm>
                <a:custGeom>
                  <a:avLst/>
                  <a:gdLst>
                    <a:gd name="T0" fmla="*/ 5 w 34"/>
                    <a:gd name="T1" fmla="*/ 1 h 65"/>
                    <a:gd name="T2" fmla="*/ 28 w 34"/>
                    <a:gd name="T3" fmla="*/ 64 h 65"/>
                    <a:gd name="T4" fmla="*/ 32 w 34"/>
                    <a:gd name="T5" fmla="*/ 63 h 65"/>
                    <a:gd name="T6" fmla="*/ 10 w 34"/>
                    <a:gd name="T7" fmla="*/ 1 h 65"/>
                    <a:gd name="T8" fmla="*/ 5 w 34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5">
                      <a:moveTo>
                        <a:pt x="5" y="1"/>
                      </a:moveTo>
                      <a:cubicBezTo>
                        <a:pt x="0" y="26"/>
                        <a:pt x="7" y="50"/>
                        <a:pt x="28" y="64"/>
                      </a:cubicBezTo>
                      <a:cubicBezTo>
                        <a:pt x="29" y="65"/>
                        <a:pt x="34" y="64"/>
                        <a:pt x="32" y="63"/>
                      </a:cubicBezTo>
                      <a:cubicBezTo>
                        <a:pt x="12" y="49"/>
                        <a:pt x="5" y="25"/>
                        <a:pt x="10" y="1"/>
                      </a:cubicBezTo>
                      <a:cubicBezTo>
                        <a:pt x="10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9" name="Freeform 39"/>
                <p:cNvSpPr>
                  <a:spLocks/>
                </p:cNvSpPr>
                <p:nvPr/>
              </p:nvSpPr>
              <p:spPr bwMode="auto">
                <a:xfrm>
                  <a:off x="2228" y="481"/>
                  <a:ext cx="677" cy="171"/>
                </a:xfrm>
                <a:custGeom>
                  <a:avLst/>
                  <a:gdLst>
                    <a:gd name="T0" fmla="*/ 283 w 285"/>
                    <a:gd name="T1" fmla="*/ 70 h 72"/>
                    <a:gd name="T2" fmla="*/ 6 w 285"/>
                    <a:gd name="T3" fmla="*/ 0 h 72"/>
                    <a:gd name="T4" fmla="*/ 3 w 285"/>
                    <a:gd name="T5" fmla="*/ 2 h 72"/>
                    <a:gd name="T6" fmla="*/ 279 w 285"/>
                    <a:gd name="T7" fmla="*/ 72 h 72"/>
                    <a:gd name="T8" fmla="*/ 283 w 285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2">
                      <a:moveTo>
                        <a:pt x="283" y="70"/>
                      </a:moveTo>
                      <a:cubicBezTo>
                        <a:pt x="190" y="47"/>
                        <a:pt x="97" y="26"/>
                        <a:pt x="6" y="0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94" y="28"/>
                        <a:pt x="187" y="49"/>
                        <a:pt x="279" y="72"/>
                      </a:cubicBezTo>
                      <a:cubicBezTo>
                        <a:pt x="280" y="72"/>
                        <a:pt x="285" y="71"/>
                        <a:pt x="28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0" name="Freeform 40"/>
                <p:cNvSpPr>
                  <a:spLocks/>
                </p:cNvSpPr>
                <p:nvPr/>
              </p:nvSpPr>
              <p:spPr bwMode="auto">
                <a:xfrm>
                  <a:off x="2888" y="631"/>
                  <a:ext cx="41" cy="40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7 h 17"/>
                    <a:gd name="T4" fmla="*/ 10 w 17"/>
                    <a:gd name="T5" fmla="*/ 1 h 17"/>
                    <a:gd name="T6" fmla="*/ 16 w 17"/>
                    <a:gd name="T7" fmla="*/ 11 h 17"/>
                    <a:gd name="T8" fmla="*/ 6 w 17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5" y="3"/>
                        <a:pt x="17" y="7"/>
                        <a:pt x="16" y="11"/>
                      </a:cubicBezTo>
                      <a:cubicBezTo>
                        <a:pt x="15" y="15"/>
                        <a:pt x="10" y="17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1" name="Freeform 41"/>
                <p:cNvSpPr>
                  <a:spLocks/>
                </p:cNvSpPr>
                <p:nvPr/>
              </p:nvSpPr>
              <p:spPr bwMode="auto">
                <a:xfrm>
                  <a:off x="2763" y="828"/>
                  <a:ext cx="130" cy="139"/>
                </a:xfrm>
                <a:custGeom>
                  <a:avLst/>
                  <a:gdLst>
                    <a:gd name="T0" fmla="*/ 5 w 55"/>
                    <a:gd name="T1" fmla="*/ 58 h 59"/>
                    <a:gd name="T2" fmla="*/ 53 w 55"/>
                    <a:gd name="T3" fmla="*/ 2 h 59"/>
                    <a:gd name="T4" fmla="*/ 49 w 55"/>
                    <a:gd name="T5" fmla="*/ 0 h 59"/>
                    <a:gd name="T6" fmla="*/ 0 w 55"/>
                    <a:gd name="T7" fmla="*/ 57 h 59"/>
                    <a:gd name="T8" fmla="*/ 5 w 55"/>
                    <a:gd name="T9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9">
                      <a:moveTo>
                        <a:pt x="5" y="58"/>
                      </a:moveTo>
                      <a:cubicBezTo>
                        <a:pt x="7" y="29"/>
                        <a:pt x="24" y="6"/>
                        <a:pt x="53" y="2"/>
                      </a:cubicBezTo>
                      <a:cubicBezTo>
                        <a:pt x="55" y="2"/>
                        <a:pt x="51" y="0"/>
                        <a:pt x="49" y="0"/>
                      </a:cubicBezTo>
                      <a:cubicBezTo>
                        <a:pt x="20" y="5"/>
                        <a:pt x="2" y="27"/>
                        <a:pt x="0" y="57"/>
                      </a:cubicBezTo>
                      <a:cubicBezTo>
                        <a:pt x="0" y="58"/>
                        <a:pt x="5" y="59"/>
                        <a:pt x="5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" name="Freeform 42"/>
                <p:cNvSpPr>
                  <a:spLocks/>
                </p:cNvSpPr>
                <p:nvPr/>
              </p:nvSpPr>
              <p:spPr bwMode="auto">
                <a:xfrm>
                  <a:off x="2770" y="804"/>
                  <a:ext cx="118" cy="128"/>
                </a:xfrm>
                <a:custGeom>
                  <a:avLst/>
                  <a:gdLst>
                    <a:gd name="T0" fmla="*/ 0 w 50"/>
                    <a:gd name="T1" fmla="*/ 1 h 54"/>
                    <a:gd name="T2" fmla="*/ 47 w 50"/>
                    <a:gd name="T3" fmla="*/ 54 h 54"/>
                    <a:gd name="T4" fmla="*/ 47 w 50"/>
                    <a:gd name="T5" fmla="*/ 52 h 54"/>
                    <a:gd name="T6" fmla="*/ 5 w 50"/>
                    <a:gd name="T7" fmla="*/ 2 h 54"/>
                    <a:gd name="T8" fmla="*/ 0 w 50"/>
                    <a:gd name="T9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4">
                      <a:moveTo>
                        <a:pt x="0" y="1"/>
                      </a:moveTo>
                      <a:cubicBezTo>
                        <a:pt x="3" y="28"/>
                        <a:pt x="20" y="48"/>
                        <a:pt x="47" y="54"/>
                      </a:cubicBezTo>
                      <a:cubicBezTo>
                        <a:pt x="50" y="54"/>
                        <a:pt x="50" y="52"/>
                        <a:pt x="47" y="52"/>
                      </a:cubicBezTo>
                      <a:cubicBezTo>
                        <a:pt x="22" y="47"/>
                        <a:pt x="7" y="27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3" name="Freeform 43"/>
                <p:cNvSpPr>
                  <a:spLocks/>
                </p:cNvSpPr>
                <p:nvPr/>
              </p:nvSpPr>
              <p:spPr bwMode="auto">
                <a:xfrm>
                  <a:off x="2720" y="865"/>
                  <a:ext cx="180" cy="46"/>
                </a:xfrm>
                <a:custGeom>
                  <a:avLst/>
                  <a:gdLst>
                    <a:gd name="T0" fmla="*/ 6 w 76"/>
                    <a:gd name="T1" fmla="*/ 18 h 19"/>
                    <a:gd name="T2" fmla="*/ 71 w 76"/>
                    <a:gd name="T3" fmla="*/ 5 h 19"/>
                    <a:gd name="T4" fmla="*/ 73 w 76"/>
                    <a:gd name="T5" fmla="*/ 3 h 19"/>
                    <a:gd name="T6" fmla="*/ 2 w 76"/>
                    <a:gd name="T7" fmla="*/ 17 h 19"/>
                    <a:gd name="T8" fmla="*/ 6 w 76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9">
                      <a:moveTo>
                        <a:pt x="6" y="18"/>
                      </a:moveTo>
                      <a:cubicBezTo>
                        <a:pt x="24" y="6"/>
                        <a:pt x="50" y="2"/>
                        <a:pt x="71" y="5"/>
                      </a:cubicBezTo>
                      <a:cubicBezTo>
                        <a:pt x="72" y="5"/>
                        <a:pt x="76" y="3"/>
                        <a:pt x="73" y="3"/>
                      </a:cubicBezTo>
                      <a:cubicBezTo>
                        <a:pt x="50" y="0"/>
                        <a:pt x="22" y="4"/>
                        <a:pt x="2" y="17"/>
                      </a:cubicBezTo>
                      <a:cubicBezTo>
                        <a:pt x="0" y="19"/>
                        <a:pt x="5" y="19"/>
                        <a:pt x="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4" name="Freeform 44"/>
                <p:cNvSpPr>
                  <a:spLocks/>
                </p:cNvSpPr>
                <p:nvPr/>
              </p:nvSpPr>
              <p:spPr bwMode="auto">
                <a:xfrm>
                  <a:off x="2789" y="797"/>
                  <a:ext cx="49" cy="166"/>
                </a:xfrm>
                <a:custGeom>
                  <a:avLst/>
                  <a:gdLst>
                    <a:gd name="T0" fmla="*/ 15 w 21"/>
                    <a:gd name="T1" fmla="*/ 2 h 70"/>
                    <a:gd name="T2" fmla="*/ 14 w 21"/>
                    <a:gd name="T3" fmla="*/ 69 h 70"/>
                    <a:gd name="T4" fmla="*/ 19 w 21"/>
                    <a:gd name="T5" fmla="*/ 68 h 70"/>
                    <a:gd name="T6" fmla="*/ 20 w 21"/>
                    <a:gd name="T7" fmla="*/ 2 h 70"/>
                    <a:gd name="T8" fmla="*/ 15 w 21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0">
                      <a:moveTo>
                        <a:pt x="15" y="2"/>
                      </a:moveTo>
                      <a:cubicBezTo>
                        <a:pt x="2" y="23"/>
                        <a:pt x="0" y="48"/>
                        <a:pt x="14" y="69"/>
                      </a:cubicBezTo>
                      <a:cubicBezTo>
                        <a:pt x="15" y="70"/>
                        <a:pt x="20" y="70"/>
                        <a:pt x="19" y="68"/>
                      </a:cubicBezTo>
                      <a:cubicBezTo>
                        <a:pt x="5" y="48"/>
                        <a:pt x="7" y="23"/>
                        <a:pt x="20" y="2"/>
                      </a:cubicBezTo>
                      <a:cubicBezTo>
                        <a:pt x="21" y="1"/>
                        <a:pt x="16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5" name="Freeform 45"/>
                <p:cNvSpPr>
                  <a:spLocks/>
                </p:cNvSpPr>
                <p:nvPr/>
              </p:nvSpPr>
              <p:spPr bwMode="auto">
                <a:xfrm>
                  <a:off x="2233" y="479"/>
                  <a:ext cx="570" cy="401"/>
                </a:xfrm>
                <a:custGeom>
                  <a:avLst/>
                  <a:gdLst>
                    <a:gd name="T0" fmla="*/ 238 w 240"/>
                    <a:gd name="T1" fmla="*/ 166 h 169"/>
                    <a:gd name="T2" fmla="*/ 6 w 240"/>
                    <a:gd name="T3" fmla="*/ 1 h 169"/>
                    <a:gd name="T4" fmla="*/ 2 w 240"/>
                    <a:gd name="T5" fmla="*/ 2 h 169"/>
                    <a:gd name="T6" fmla="*/ 234 w 240"/>
                    <a:gd name="T7" fmla="*/ 168 h 169"/>
                    <a:gd name="T8" fmla="*/ 238 w 240"/>
                    <a:gd name="T9" fmla="*/ 166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169">
                      <a:moveTo>
                        <a:pt x="238" y="166"/>
                      </a:moveTo>
                      <a:cubicBezTo>
                        <a:pt x="161" y="112"/>
                        <a:pt x="82" y="59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77" y="60"/>
                        <a:pt x="156" y="113"/>
                        <a:pt x="234" y="168"/>
                      </a:cubicBezTo>
                      <a:cubicBezTo>
                        <a:pt x="235" y="169"/>
                        <a:pt x="240" y="167"/>
                        <a:pt x="238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6" name="Freeform 46"/>
                <p:cNvSpPr>
                  <a:spLocks/>
                </p:cNvSpPr>
                <p:nvPr/>
              </p:nvSpPr>
              <p:spPr bwMode="auto">
                <a:xfrm>
                  <a:off x="2784" y="861"/>
                  <a:ext cx="43" cy="40"/>
                </a:xfrm>
                <a:custGeom>
                  <a:avLst/>
                  <a:gdLst>
                    <a:gd name="T0" fmla="*/ 4 w 18"/>
                    <a:gd name="T1" fmla="*/ 15 h 17"/>
                    <a:gd name="T2" fmla="*/ 3 w 18"/>
                    <a:gd name="T3" fmla="*/ 4 h 17"/>
                    <a:gd name="T4" fmla="*/ 14 w 18"/>
                    <a:gd name="T5" fmla="*/ 3 h 17"/>
                    <a:gd name="T6" fmla="*/ 15 w 18"/>
                    <a:gd name="T7" fmla="*/ 14 h 17"/>
                    <a:gd name="T8" fmla="*/ 4 w 18"/>
                    <a:gd name="T9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15"/>
                      </a:moveTo>
                      <a:cubicBezTo>
                        <a:pt x="1" y="12"/>
                        <a:pt x="0" y="8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5"/>
                        <a:pt x="18" y="10"/>
                        <a:pt x="15" y="14"/>
                      </a:cubicBezTo>
                      <a:cubicBezTo>
                        <a:pt x="13" y="17"/>
                        <a:pt x="8" y="17"/>
                        <a:pt x="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7" name="Freeform 47"/>
                <p:cNvSpPr>
                  <a:spLocks/>
                </p:cNvSpPr>
                <p:nvPr/>
              </p:nvSpPr>
              <p:spPr bwMode="auto">
                <a:xfrm>
                  <a:off x="2539" y="1029"/>
                  <a:ext cx="174" cy="102"/>
                </a:xfrm>
                <a:custGeom>
                  <a:avLst/>
                  <a:gdLst>
                    <a:gd name="T0" fmla="*/ 6 w 73"/>
                    <a:gd name="T1" fmla="*/ 42 h 43"/>
                    <a:gd name="T2" fmla="*/ 68 w 73"/>
                    <a:gd name="T3" fmla="*/ 9 h 43"/>
                    <a:gd name="T4" fmla="*/ 70 w 73"/>
                    <a:gd name="T5" fmla="*/ 7 h 43"/>
                    <a:gd name="T6" fmla="*/ 1 w 73"/>
                    <a:gd name="T7" fmla="*/ 41 h 43"/>
                    <a:gd name="T8" fmla="*/ 6 w 73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3">
                      <a:moveTo>
                        <a:pt x="6" y="42"/>
                      </a:moveTo>
                      <a:cubicBezTo>
                        <a:pt x="17" y="17"/>
                        <a:pt x="40" y="2"/>
                        <a:pt x="68" y="9"/>
                      </a:cubicBezTo>
                      <a:cubicBezTo>
                        <a:pt x="70" y="9"/>
                        <a:pt x="73" y="8"/>
                        <a:pt x="70" y="7"/>
                      </a:cubicBezTo>
                      <a:cubicBezTo>
                        <a:pt x="40" y="0"/>
                        <a:pt x="14" y="13"/>
                        <a:pt x="1" y="41"/>
                      </a:cubicBezTo>
                      <a:cubicBezTo>
                        <a:pt x="0" y="42"/>
                        <a:pt x="5" y="43"/>
                        <a:pt x="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8" name="Freeform 48"/>
                <p:cNvSpPr>
                  <a:spLocks/>
                </p:cNvSpPr>
                <p:nvPr/>
              </p:nvSpPr>
              <p:spPr bwMode="auto">
                <a:xfrm>
                  <a:off x="2589" y="982"/>
                  <a:ext cx="83" cy="159"/>
                </a:xfrm>
                <a:custGeom>
                  <a:avLst/>
                  <a:gdLst>
                    <a:gd name="T0" fmla="*/ 7 w 35"/>
                    <a:gd name="T1" fmla="*/ 1 h 67"/>
                    <a:gd name="T2" fmla="*/ 29 w 35"/>
                    <a:gd name="T3" fmla="*/ 66 h 67"/>
                    <a:gd name="T4" fmla="*/ 33 w 35"/>
                    <a:gd name="T5" fmla="*/ 66 h 67"/>
                    <a:gd name="T6" fmla="*/ 12 w 35"/>
                    <a:gd name="T7" fmla="*/ 2 h 67"/>
                    <a:gd name="T8" fmla="*/ 7 w 35"/>
                    <a:gd name="T9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67">
                      <a:moveTo>
                        <a:pt x="7" y="1"/>
                      </a:moveTo>
                      <a:cubicBezTo>
                        <a:pt x="0" y="27"/>
                        <a:pt x="7" y="51"/>
                        <a:pt x="29" y="66"/>
                      </a:cubicBezTo>
                      <a:cubicBezTo>
                        <a:pt x="30" y="67"/>
                        <a:pt x="35" y="67"/>
                        <a:pt x="33" y="66"/>
                      </a:cubicBezTo>
                      <a:cubicBezTo>
                        <a:pt x="11" y="51"/>
                        <a:pt x="5" y="27"/>
                        <a:pt x="12" y="2"/>
                      </a:cubicBezTo>
                      <a:cubicBezTo>
                        <a:pt x="13" y="1"/>
                        <a:pt x="8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9" name="Freeform 49"/>
                <p:cNvSpPr>
                  <a:spLocks/>
                </p:cNvSpPr>
                <p:nvPr/>
              </p:nvSpPr>
              <p:spPr bwMode="auto">
                <a:xfrm>
                  <a:off x="2523" y="1048"/>
                  <a:ext cx="178" cy="45"/>
                </a:xfrm>
                <a:custGeom>
                  <a:avLst/>
                  <a:gdLst>
                    <a:gd name="T0" fmla="*/ 4 w 75"/>
                    <a:gd name="T1" fmla="*/ 6 h 19"/>
                    <a:gd name="T2" fmla="*/ 69 w 75"/>
                    <a:gd name="T3" fmla="*/ 19 h 19"/>
                    <a:gd name="T4" fmla="*/ 74 w 75"/>
                    <a:gd name="T5" fmla="*/ 17 h 19"/>
                    <a:gd name="T6" fmla="*/ 3 w 75"/>
                    <a:gd name="T7" fmla="*/ 4 h 19"/>
                    <a:gd name="T8" fmla="*/ 4 w 75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4" y="6"/>
                      </a:moveTo>
                      <a:cubicBezTo>
                        <a:pt x="26" y="2"/>
                        <a:pt x="51" y="9"/>
                        <a:pt x="69" y="19"/>
                      </a:cubicBezTo>
                      <a:cubicBezTo>
                        <a:pt x="71" y="19"/>
                        <a:pt x="75" y="18"/>
                        <a:pt x="74" y="17"/>
                      </a:cubicBezTo>
                      <a:cubicBezTo>
                        <a:pt x="53" y="6"/>
                        <a:pt x="26" y="0"/>
                        <a:pt x="3" y="4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0" name="Freeform 50"/>
                <p:cNvSpPr>
                  <a:spLocks/>
                </p:cNvSpPr>
                <p:nvPr/>
              </p:nvSpPr>
              <p:spPr bwMode="auto">
                <a:xfrm>
                  <a:off x="2585" y="998"/>
                  <a:ext cx="90" cy="152"/>
                </a:xfrm>
                <a:custGeom>
                  <a:avLst/>
                  <a:gdLst>
                    <a:gd name="T0" fmla="*/ 32 w 38"/>
                    <a:gd name="T1" fmla="*/ 1 h 64"/>
                    <a:gd name="T2" fmla="*/ 5 w 38"/>
                    <a:gd name="T3" fmla="*/ 63 h 64"/>
                    <a:gd name="T4" fmla="*/ 10 w 38"/>
                    <a:gd name="T5" fmla="*/ 62 h 64"/>
                    <a:gd name="T6" fmla="*/ 36 w 38"/>
                    <a:gd name="T7" fmla="*/ 1 h 64"/>
                    <a:gd name="T8" fmla="*/ 32 w 38"/>
                    <a:gd name="T9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4">
                      <a:moveTo>
                        <a:pt x="32" y="1"/>
                      </a:moveTo>
                      <a:cubicBezTo>
                        <a:pt x="12" y="15"/>
                        <a:pt x="0" y="38"/>
                        <a:pt x="5" y="63"/>
                      </a:cubicBezTo>
                      <a:cubicBezTo>
                        <a:pt x="6" y="64"/>
                        <a:pt x="11" y="64"/>
                        <a:pt x="10" y="62"/>
                      </a:cubicBezTo>
                      <a:cubicBezTo>
                        <a:pt x="5" y="38"/>
                        <a:pt x="16" y="15"/>
                        <a:pt x="36" y="1"/>
                      </a:cubicBezTo>
                      <a:cubicBezTo>
                        <a:pt x="38" y="0"/>
                        <a:pt x="33" y="0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1" name="Freeform 51"/>
                <p:cNvSpPr>
                  <a:spLocks/>
                </p:cNvSpPr>
                <p:nvPr/>
              </p:nvSpPr>
              <p:spPr bwMode="auto">
                <a:xfrm>
                  <a:off x="2236" y="479"/>
                  <a:ext cx="375" cy="581"/>
                </a:xfrm>
                <a:custGeom>
                  <a:avLst/>
                  <a:gdLst>
                    <a:gd name="T0" fmla="*/ 157 w 158"/>
                    <a:gd name="T1" fmla="*/ 243 h 245"/>
                    <a:gd name="T2" fmla="*/ 5 w 158"/>
                    <a:gd name="T3" fmla="*/ 1 h 245"/>
                    <a:gd name="T4" fmla="*/ 1 w 158"/>
                    <a:gd name="T5" fmla="*/ 2 h 245"/>
                    <a:gd name="T6" fmla="*/ 153 w 158"/>
                    <a:gd name="T7" fmla="*/ 244 h 245"/>
                    <a:gd name="T8" fmla="*/ 157 w 158"/>
                    <a:gd name="T9" fmla="*/ 243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245">
                      <a:moveTo>
                        <a:pt x="157" y="243"/>
                      </a:moveTo>
                      <a:cubicBezTo>
                        <a:pt x="106" y="163"/>
                        <a:pt x="53" y="83"/>
                        <a:pt x="5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48" y="84"/>
                        <a:pt x="101" y="164"/>
                        <a:pt x="153" y="244"/>
                      </a:cubicBezTo>
                      <a:cubicBezTo>
                        <a:pt x="153" y="245"/>
                        <a:pt x="158" y="244"/>
                        <a:pt x="157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" name="Freeform 52"/>
                <p:cNvSpPr>
                  <a:spLocks/>
                </p:cNvSpPr>
                <p:nvPr/>
              </p:nvSpPr>
              <p:spPr bwMode="auto">
                <a:xfrm>
                  <a:off x="2592" y="1046"/>
                  <a:ext cx="40" cy="40"/>
                </a:xfrm>
                <a:custGeom>
                  <a:avLst/>
                  <a:gdLst>
                    <a:gd name="T0" fmla="*/ 2 w 17"/>
                    <a:gd name="T1" fmla="*/ 12 h 17"/>
                    <a:gd name="T2" fmla="*/ 4 w 17"/>
                    <a:gd name="T3" fmla="*/ 2 h 17"/>
                    <a:gd name="T4" fmla="*/ 15 w 17"/>
                    <a:gd name="T5" fmla="*/ 5 h 17"/>
                    <a:gd name="T6" fmla="*/ 12 w 17"/>
                    <a:gd name="T7" fmla="*/ 15 h 17"/>
                    <a:gd name="T8" fmla="*/ 2 w 17"/>
                    <a:gd name="T9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cubicBezTo>
                        <a:pt x="0" y="9"/>
                        <a:pt x="1" y="4"/>
                        <a:pt x="4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7" y="8"/>
                        <a:pt x="16" y="13"/>
                        <a:pt x="12" y="15"/>
                      </a:cubicBezTo>
                      <a:cubicBezTo>
                        <a:pt x="9" y="17"/>
                        <a:pt x="4" y="16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3" name="Freeform 53"/>
                <p:cNvSpPr>
                  <a:spLocks/>
                </p:cNvSpPr>
                <p:nvPr/>
              </p:nvSpPr>
              <p:spPr bwMode="auto">
                <a:xfrm>
                  <a:off x="2285" y="1153"/>
                  <a:ext cx="193" cy="64"/>
                </a:xfrm>
                <a:custGeom>
                  <a:avLst/>
                  <a:gdLst>
                    <a:gd name="T0" fmla="*/ 6 w 81"/>
                    <a:gd name="T1" fmla="*/ 26 h 27"/>
                    <a:gd name="T2" fmla="*/ 75 w 81"/>
                    <a:gd name="T3" fmla="*/ 18 h 27"/>
                    <a:gd name="T4" fmla="*/ 79 w 81"/>
                    <a:gd name="T5" fmla="*/ 17 h 27"/>
                    <a:gd name="T6" fmla="*/ 1 w 81"/>
                    <a:gd name="T7" fmla="*/ 25 h 27"/>
                    <a:gd name="T8" fmla="*/ 6 w 81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7">
                      <a:moveTo>
                        <a:pt x="6" y="26"/>
                      </a:moveTo>
                      <a:cubicBezTo>
                        <a:pt x="26" y="7"/>
                        <a:pt x="51" y="2"/>
                        <a:pt x="75" y="18"/>
                      </a:cubicBezTo>
                      <a:cubicBezTo>
                        <a:pt x="76" y="19"/>
                        <a:pt x="81" y="19"/>
                        <a:pt x="79" y="17"/>
                      </a:cubicBezTo>
                      <a:cubicBezTo>
                        <a:pt x="53" y="0"/>
                        <a:pt x="23" y="4"/>
                        <a:pt x="1" y="25"/>
                      </a:cubicBezTo>
                      <a:cubicBezTo>
                        <a:pt x="0" y="26"/>
                        <a:pt x="5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4" name="Freeform 54"/>
                <p:cNvSpPr>
                  <a:spLocks/>
                </p:cNvSpPr>
                <p:nvPr/>
              </p:nvSpPr>
              <p:spPr bwMode="auto">
                <a:xfrm>
                  <a:off x="2357" y="1100"/>
                  <a:ext cx="57" cy="169"/>
                </a:xfrm>
                <a:custGeom>
                  <a:avLst/>
                  <a:gdLst>
                    <a:gd name="T0" fmla="*/ 18 w 24"/>
                    <a:gd name="T1" fmla="*/ 1 h 71"/>
                    <a:gd name="T2" fmla="*/ 16 w 24"/>
                    <a:gd name="T3" fmla="*/ 69 h 71"/>
                    <a:gd name="T4" fmla="*/ 20 w 24"/>
                    <a:gd name="T5" fmla="*/ 69 h 71"/>
                    <a:gd name="T6" fmla="*/ 23 w 24"/>
                    <a:gd name="T7" fmla="*/ 2 h 71"/>
                    <a:gd name="T8" fmla="*/ 18 w 24"/>
                    <a:gd name="T9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1">
                      <a:moveTo>
                        <a:pt x="18" y="1"/>
                      </a:moveTo>
                      <a:cubicBezTo>
                        <a:pt x="2" y="22"/>
                        <a:pt x="0" y="47"/>
                        <a:pt x="16" y="69"/>
                      </a:cubicBezTo>
                      <a:cubicBezTo>
                        <a:pt x="16" y="70"/>
                        <a:pt x="21" y="71"/>
                        <a:pt x="20" y="69"/>
                      </a:cubicBezTo>
                      <a:cubicBezTo>
                        <a:pt x="5" y="47"/>
                        <a:pt x="7" y="23"/>
                        <a:pt x="23" y="2"/>
                      </a:cubicBezTo>
                      <a:cubicBezTo>
                        <a:pt x="24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5" name="Freeform 55"/>
                <p:cNvSpPr>
                  <a:spLocks/>
                </p:cNvSpPr>
                <p:nvPr/>
              </p:nvSpPr>
              <p:spPr bwMode="auto">
                <a:xfrm>
                  <a:off x="2293" y="1143"/>
                  <a:ext cx="159" cy="93"/>
                </a:xfrm>
                <a:custGeom>
                  <a:avLst/>
                  <a:gdLst>
                    <a:gd name="T0" fmla="*/ 3 w 67"/>
                    <a:gd name="T1" fmla="*/ 2 h 39"/>
                    <a:gd name="T2" fmla="*/ 61 w 67"/>
                    <a:gd name="T3" fmla="*/ 37 h 39"/>
                    <a:gd name="T4" fmla="*/ 66 w 67"/>
                    <a:gd name="T5" fmla="*/ 36 h 39"/>
                    <a:gd name="T6" fmla="*/ 5 w 67"/>
                    <a:gd name="T7" fmla="*/ 0 h 39"/>
                    <a:gd name="T8" fmla="*/ 3 w 67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9">
                      <a:moveTo>
                        <a:pt x="3" y="2"/>
                      </a:moveTo>
                      <a:cubicBezTo>
                        <a:pt x="25" y="6"/>
                        <a:pt x="47" y="21"/>
                        <a:pt x="61" y="37"/>
                      </a:cubicBezTo>
                      <a:cubicBezTo>
                        <a:pt x="62" y="39"/>
                        <a:pt x="67" y="37"/>
                        <a:pt x="66" y="36"/>
                      </a:cubicBezTo>
                      <a:cubicBezTo>
                        <a:pt x="51" y="19"/>
                        <a:pt x="28" y="4"/>
                        <a:pt x="5" y="0"/>
                      </a:cubicBezTo>
                      <a:cubicBezTo>
                        <a:pt x="4" y="0"/>
                        <a:pt x="0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6" name="Freeform 56"/>
                <p:cNvSpPr>
                  <a:spLocks/>
                </p:cNvSpPr>
                <p:nvPr/>
              </p:nvSpPr>
              <p:spPr bwMode="auto">
                <a:xfrm>
                  <a:off x="2333" y="1134"/>
                  <a:ext cx="128" cy="120"/>
                </a:xfrm>
                <a:custGeom>
                  <a:avLst/>
                  <a:gdLst>
                    <a:gd name="T0" fmla="*/ 48 w 54"/>
                    <a:gd name="T1" fmla="*/ 1 h 51"/>
                    <a:gd name="T2" fmla="*/ 0 w 54"/>
                    <a:gd name="T3" fmla="*/ 50 h 51"/>
                    <a:gd name="T4" fmla="*/ 5 w 54"/>
                    <a:gd name="T5" fmla="*/ 50 h 51"/>
                    <a:gd name="T6" fmla="*/ 50 w 54"/>
                    <a:gd name="T7" fmla="*/ 2 h 51"/>
                    <a:gd name="T8" fmla="*/ 48 w 54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1">
                      <a:moveTo>
                        <a:pt x="48" y="1"/>
                      </a:moveTo>
                      <a:cubicBezTo>
                        <a:pt x="24" y="7"/>
                        <a:pt x="3" y="24"/>
                        <a:pt x="0" y="50"/>
                      </a:cubicBezTo>
                      <a:cubicBezTo>
                        <a:pt x="0" y="51"/>
                        <a:pt x="5" y="51"/>
                        <a:pt x="5" y="50"/>
                      </a:cubicBezTo>
                      <a:cubicBezTo>
                        <a:pt x="8" y="25"/>
                        <a:pt x="27" y="8"/>
                        <a:pt x="50" y="2"/>
                      </a:cubicBezTo>
                      <a:cubicBezTo>
                        <a:pt x="54" y="1"/>
                        <a:pt x="49" y="0"/>
                        <a:pt x="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7" name="Freeform 57"/>
                <p:cNvSpPr>
                  <a:spLocks/>
                </p:cNvSpPr>
                <p:nvPr/>
              </p:nvSpPr>
              <p:spPr bwMode="auto">
                <a:xfrm>
                  <a:off x="2228" y="500"/>
                  <a:ext cx="150" cy="669"/>
                </a:xfrm>
                <a:custGeom>
                  <a:avLst/>
                  <a:gdLst>
                    <a:gd name="T0" fmla="*/ 63 w 63"/>
                    <a:gd name="T1" fmla="*/ 280 h 282"/>
                    <a:gd name="T2" fmla="*/ 5 w 63"/>
                    <a:gd name="T3" fmla="*/ 1 h 282"/>
                    <a:gd name="T4" fmla="*/ 0 w 63"/>
                    <a:gd name="T5" fmla="*/ 2 h 282"/>
                    <a:gd name="T6" fmla="*/ 58 w 63"/>
                    <a:gd name="T7" fmla="*/ 281 h 282"/>
                    <a:gd name="T8" fmla="*/ 63 w 63"/>
                    <a:gd name="T9" fmla="*/ 28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2">
                      <a:moveTo>
                        <a:pt x="63" y="280"/>
                      </a:moveTo>
                      <a:cubicBezTo>
                        <a:pt x="43" y="188"/>
                        <a:pt x="21" y="95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16" y="95"/>
                        <a:pt x="38" y="188"/>
                        <a:pt x="58" y="281"/>
                      </a:cubicBezTo>
                      <a:cubicBezTo>
                        <a:pt x="58" y="282"/>
                        <a:pt x="63" y="282"/>
                        <a:pt x="63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8" name="Freeform 58"/>
                <p:cNvSpPr>
                  <a:spLocks/>
                </p:cNvSpPr>
                <p:nvPr/>
              </p:nvSpPr>
              <p:spPr bwMode="auto">
                <a:xfrm>
                  <a:off x="2357" y="1160"/>
                  <a:ext cx="38" cy="38"/>
                </a:xfrm>
                <a:custGeom>
                  <a:avLst/>
                  <a:gdLst>
                    <a:gd name="T0" fmla="*/ 0 w 16"/>
                    <a:gd name="T1" fmla="*/ 9 h 16"/>
                    <a:gd name="T2" fmla="*/ 7 w 16"/>
                    <a:gd name="T3" fmla="*/ 0 h 16"/>
                    <a:gd name="T4" fmla="*/ 16 w 16"/>
                    <a:gd name="T5" fmla="*/ 7 h 16"/>
                    <a:gd name="T6" fmla="*/ 9 w 16"/>
                    <a:gd name="T7" fmla="*/ 16 h 16"/>
                    <a:gd name="T8" fmla="*/ 0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0" y="9"/>
                      </a:moveTo>
                      <a:cubicBezTo>
                        <a:pt x="0" y="5"/>
                        <a:pt x="3" y="1"/>
                        <a:pt x="7" y="0"/>
                      </a:cubicBezTo>
                      <a:cubicBezTo>
                        <a:pt x="11" y="0"/>
                        <a:pt x="15" y="3"/>
                        <a:pt x="16" y="7"/>
                      </a:cubicBezTo>
                      <a:cubicBezTo>
                        <a:pt x="16" y="11"/>
                        <a:pt x="13" y="15"/>
                        <a:pt x="9" y="16"/>
                      </a:cubicBezTo>
                      <a:cubicBezTo>
                        <a:pt x="5" y="16"/>
                        <a:pt x="1" y="13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9" name="Freeform 59"/>
                <p:cNvSpPr>
                  <a:spLocks/>
                </p:cNvSpPr>
                <p:nvPr/>
              </p:nvSpPr>
              <p:spPr bwMode="auto">
                <a:xfrm>
                  <a:off x="2041" y="1155"/>
                  <a:ext cx="187" cy="76"/>
                </a:xfrm>
                <a:custGeom>
                  <a:avLst/>
                  <a:gdLst>
                    <a:gd name="T0" fmla="*/ 6 w 79"/>
                    <a:gd name="T1" fmla="*/ 14 h 32"/>
                    <a:gd name="T2" fmla="*/ 73 w 79"/>
                    <a:gd name="T3" fmla="*/ 31 h 32"/>
                    <a:gd name="T4" fmla="*/ 78 w 79"/>
                    <a:gd name="T5" fmla="*/ 31 h 32"/>
                    <a:gd name="T6" fmla="*/ 2 w 79"/>
                    <a:gd name="T7" fmla="*/ 12 h 32"/>
                    <a:gd name="T8" fmla="*/ 6 w 79"/>
                    <a:gd name="T9" fmla="*/ 1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2">
                      <a:moveTo>
                        <a:pt x="6" y="14"/>
                      </a:moveTo>
                      <a:cubicBezTo>
                        <a:pt x="32" y="3"/>
                        <a:pt x="57" y="8"/>
                        <a:pt x="73" y="31"/>
                      </a:cubicBezTo>
                      <a:cubicBezTo>
                        <a:pt x="74" y="32"/>
                        <a:pt x="79" y="32"/>
                        <a:pt x="78" y="31"/>
                      </a:cubicBezTo>
                      <a:cubicBezTo>
                        <a:pt x="60" y="6"/>
                        <a:pt x="30" y="0"/>
                        <a:pt x="2" y="12"/>
                      </a:cubicBezTo>
                      <a:cubicBezTo>
                        <a:pt x="0" y="13"/>
                        <a:pt x="5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0" name="Freeform 60"/>
                <p:cNvSpPr>
                  <a:spLocks/>
                </p:cNvSpPr>
                <p:nvPr/>
              </p:nvSpPr>
              <p:spPr bwMode="auto">
                <a:xfrm>
                  <a:off x="2110" y="1119"/>
                  <a:ext cx="92" cy="154"/>
                </a:xfrm>
                <a:custGeom>
                  <a:avLst/>
                  <a:gdLst>
                    <a:gd name="T0" fmla="*/ 33 w 39"/>
                    <a:gd name="T1" fmla="*/ 1 h 65"/>
                    <a:gd name="T2" fmla="*/ 7 w 39"/>
                    <a:gd name="T3" fmla="*/ 63 h 65"/>
                    <a:gd name="T4" fmla="*/ 12 w 39"/>
                    <a:gd name="T5" fmla="*/ 64 h 65"/>
                    <a:gd name="T6" fmla="*/ 38 w 39"/>
                    <a:gd name="T7" fmla="*/ 2 h 65"/>
                    <a:gd name="T8" fmla="*/ 33 w 3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5">
                      <a:moveTo>
                        <a:pt x="33" y="1"/>
                      </a:moveTo>
                      <a:cubicBezTo>
                        <a:pt x="10" y="15"/>
                        <a:pt x="0" y="37"/>
                        <a:pt x="7" y="63"/>
                      </a:cubicBezTo>
                      <a:cubicBezTo>
                        <a:pt x="7" y="65"/>
                        <a:pt x="12" y="65"/>
                        <a:pt x="12" y="64"/>
                      </a:cubicBezTo>
                      <a:cubicBezTo>
                        <a:pt x="5" y="38"/>
                        <a:pt x="15" y="16"/>
                        <a:pt x="38" y="2"/>
                      </a:cubicBezTo>
                      <a:cubicBezTo>
                        <a:pt x="39" y="2"/>
                        <a:pt x="34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1" name="Freeform 61"/>
                <p:cNvSpPr>
                  <a:spLocks/>
                </p:cNvSpPr>
                <p:nvPr/>
              </p:nvSpPr>
              <p:spPr bwMode="auto">
                <a:xfrm>
                  <a:off x="2074" y="1122"/>
                  <a:ext cx="116" cy="137"/>
                </a:xfrm>
                <a:custGeom>
                  <a:avLst/>
                  <a:gdLst>
                    <a:gd name="T0" fmla="*/ 2 w 49"/>
                    <a:gd name="T1" fmla="*/ 2 h 58"/>
                    <a:gd name="T2" fmla="*/ 44 w 49"/>
                    <a:gd name="T3" fmla="*/ 56 h 58"/>
                    <a:gd name="T4" fmla="*/ 49 w 49"/>
                    <a:gd name="T5" fmla="*/ 56 h 58"/>
                    <a:gd name="T6" fmla="*/ 6 w 49"/>
                    <a:gd name="T7" fmla="*/ 1 h 58"/>
                    <a:gd name="T8" fmla="*/ 2 w 49"/>
                    <a:gd name="T9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8">
                      <a:moveTo>
                        <a:pt x="2" y="2"/>
                      </a:moveTo>
                      <a:cubicBezTo>
                        <a:pt x="21" y="13"/>
                        <a:pt x="37" y="36"/>
                        <a:pt x="44" y="56"/>
                      </a:cubicBezTo>
                      <a:cubicBezTo>
                        <a:pt x="45" y="58"/>
                        <a:pt x="49" y="57"/>
                        <a:pt x="49" y="56"/>
                      </a:cubicBezTo>
                      <a:cubicBezTo>
                        <a:pt x="41" y="35"/>
                        <a:pt x="26" y="12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" name="Freeform 62"/>
                <p:cNvSpPr>
                  <a:spLocks/>
                </p:cNvSpPr>
                <p:nvPr/>
              </p:nvSpPr>
              <p:spPr bwMode="auto">
                <a:xfrm>
                  <a:off x="2074" y="1160"/>
                  <a:ext cx="159" cy="80"/>
                </a:xfrm>
                <a:custGeom>
                  <a:avLst/>
                  <a:gdLst>
                    <a:gd name="T0" fmla="*/ 64 w 67"/>
                    <a:gd name="T1" fmla="*/ 3 h 34"/>
                    <a:gd name="T2" fmla="*/ 0 w 67"/>
                    <a:gd name="T3" fmla="*/ 33 h 34"/>
                    <a:gd name="T4" fmla="*/ 5 w 67"/>
                    <a:gd name="T5" fmla="*/ 33 h 34"/>
                    <a:gd name="T6" fmla="*/ 62 w 67"/>
                    <a:gd name="T7" fmla="*/ 5 h 34"/>
                    <a:gd name="T8" fmla="*/ 64 w 67"/>
                    <a:gd name="T9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4">
                      <a:moveTo>
                        <a:pt x="64" y="3"/>
                      </a:moveTo>
                      <a:cubicBezTo>
                        <a:pt x="38" y="0"/>
                        <a:pt x="13" y="9"/>
                        <a:pt x="0" y="33"/>
                      </a:cubicBezTo>
                      <a:cubicBezTo>
                        <a:pt x="0" y="34"/>
                        <a:pt x="4" y="34"/>
                        <a:pt x="5" y="33"/>
                      </a:cubicBezTo>
                      <a:cubicBezTo>
                        <a:pt x="16" y="12"/>
                        <a:pt x="39" y="2"/>
                        <a:pt x="62" y="5"/>
                      </a:cubicBezTo>
                      <a:cubicBezTo>
                        <a:pt x="65" y="5"/>
                        <a:pt x="67" y="3"/>
                        <a:pt x="6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3" name="Freeform 63"/>
                <p:cNvSpPr>
                  <a:spLocks/>
                </p:cNvSpPr>
                <p:nvPr/>
              </p:nvSpPr>
              <p:spPr bwMode="auto">
                <a:xfrm>
                  <a:off x="2133" y="498"/>
                  <a:ext cx="117" cy="673"/>
                </a:xfrm>
                <a:custGeom>
                  <a:avLst/>
                  <a:gdLst>
                    <a:gd name="T0" fmla="*/ 6 w 49"/>
                    <a:gd name="T1" fmla="*/ 283 h 284"/>
                    <a:gd name="T2" fmla="*/ 49 w 49"/>
                    <a:gd name="T3" fmla="*/ 1 h 284"/>
                    <a:gd name="T4" fmla="*/ 44 w 49"/>
                    <a:gd name="T5" fmla="*/ 1 h 284"/>
                    <a:gd name="T6" fmla="*/ 1 w 49"/>
                    <a:gd name="T7" fmla="*/ 283 h 284"/>
                    <a:gd name="T8" fmla="*/ 6 w 49"/>
                    <a:gd name="T9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84">
                      <a:moveTo>
                        <a:pt x="6" y="283"/>
                      </a:moveTo>
                      <a:cubicBezTo>
                        <a:pt x="19" y="189"/>
                        <a:pt x="31" y="94"/>
                        <a:pt x="49" y="1"/>
                      </a:cubicBezTo>
                      <a:cubicBezTo>
                        <a:pt x="49" y="0"/>
                        <a:pt x="44" y="0"/>
                        <a:pt x="44" y="1"/>
                      </a:cubicBezTo>
                      <a:cubicBezTo>
                        <a:pt x="26" y="95"/>
                        <a:pt x="14" y="189"/>
                        <a:pt x="1" y="283"/>
                      </a:cubicBezTo>
                      <a:cubicBezTo>
                        <a:pt x="0" y="284"/>
                        <a:pt x="5" y="284"/>
                        <a:pt x="6" y="2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4" name="Freeform 64"/>
                <p:cNvSpPr>
                  <a:spLocks/>
                </p:cNvSpPr>
                <p:nvPr/>
              </p:nvSpPr>
              <p:spPr bwMode="auto">
                <a:xfrm>
                  <a:off x="2119" y="1162"/>
                  <a:ext cx="41" cy="40"/>
                </a:xfrm>
                <a:custGeom>
                  <a:avLst/>
                  <a:gdLst>
                    <a:gd name="T0" fmla="*/ 1 w 17"/>
                    <a:gd name="T1" fmla="*/ 7 h 17"/>
                    <a:gd name="T2" fmla="*/ 10 w 17"/>
                    <a:gd name="T3" fmla="*/ 1 h 17"/>
                    <a:gd name="T4" fmla="*/ 16 w 17"/>
                    <a:gd name="T5" fmla="*/ 10 h 17"/>
                    <a:gd name="T6" fmla="*/ 7 w 17"/>
                    <a:gd name="T7" fmla="*/ 16 h 17"/>
                    <a:gd name="T8" fmla="*/ 1 w 17"/>
                    <a:gd name="T9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7"/>
                      </a:move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4"/>
                        <a:pt x="11" y="17"/>
                        <a:pt x="7" y="16"/>
                      </a:cubicBezTo>
                      <a:cubicBezTo>
                        <a:pt x="3" y="15"/>
                        <a:pt x="0" y="11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5" name="Freeform 65"/>
                <p:cNvSpPr>
                  <a:spLocks/>
                </p:cNvSpPr>
                <p:nvPr/>
              </p:nvSpPr>
              <p:spPr bwMode="auto">
                <a:xfrm>
                  <a:off x="1806" y="1067"/>
                  <a:ext cx="159" cy="112"/>
                </a:xfrm>
                <a:custGeom>
                  <a:avLst/>
                  <a:gdLst>
                    <a:gd name="T0" fmla="*/ 5 w 67"/>
                    <a:gd name="T1" fmla="*/ 4 h 47"/>
                    <a:gd name="T2" fmla="*/ 62 w 67"/>
                    <a:gd name="T3" fmla="*/ 45 h 47"/>
                    <a:gd name="T4" fmla="*/ 67 w 67"/>
                    <a:gd name="T5" fmla="*/ 45 h 47"/>
                    <a:gd name="T6" fmla="*/ 3 w 67"/>
                    <a:gd name="T7" fmla="*/ 2 h 47"/>
                    <a:gd name="T8" fmla="*/ 5 w 67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7">
                      <a:moveTo>
                        <a:pt x="5" y="4"/>
                      </a:moveTo>
                      <a:cubicBezTo>
                        <a:pt x="33" y="2"/>
                        <a:pt x="55" y="18"/>
                        <a:pt x="62" y="45"/>
                      </a:cubicBezTo>
                      <a:cubicBezTo>
                        <a:pt x="62" y="47"/>
                        <a:pt x="67" y="47"/>
                        <a:pt x="67" y="45"/>
                      </a:cubicBezTo>
                      <a:cubicBezTo>
                        <a:pt x="60" y="15"/>
                        <a:pt x="33" y="0"/>
                        <a:pt x="3" y="2"/>
                      </a:cubicBezTo>
                      <a:cubicBezTo>
                        <a:pt x="0" y="2"/>
                        <a:pt x="4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6" name="Freeform 66"/>
                <p:cNvSpPr>
                  <a:spLocks/>
                </p:cNvSpPr>
                <p:nvPr/>
              </p:nvSpPr>
              <p:spPr bwMode="auto">
                <a:xfrm>
                  <a:off x="1856" y="1062"/>
                  <a:ext cx="126" cy="124"/>
                </a:xfrm>
                <a:custGeom>
                  <a:avLst/>
                  <a:gdLst>
                    <a:gd name="T0" fmla="*/ 48 w 53"/>
                    <a:gd name="T1" fmla="*/ 0 h 52"/>
                    <a:gd name="T2" fmla="*/ 0 w 53"/>
                    <a:gd name="T3" fmla="*/ 50 h 52"/>
                    <a:gd name="T4" fmla="*/ 5 w 53"/>
                    <a:gd name="T5" fmla="*/ 51 h 52"/>
                    <a:gd name="T6" fmla="*/ 51 w 53"/>
                    <a:gd name="T7" fmla="*/ 2 h 52"/>
                    <a:gd name="T8" fmla="*/ 48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48" y="0"/>
                      </a:moveTo>
                      <a:cubicBezTo>
                        <a:pt x="21" y="5"/>
                        <a:pt x="3" y="23"/>
                        <a:pt x="0" y="50"/>
                      </a:cubicBezTo>
                      <a:cubicBezTo>
                        <a:pt x="0" y="51"/>
                        <a:pt x="5" y="52"/>
                        <a:pt x="5" y="51"/>
                      </a:cubicBezTo>
                      <a:cubicBezTo>
                        <a:pt x="7" y="25"/>
                        <a:pt x="25" y="7"/>
                        <a:pt x="51" y="2"/>
                      </a:cubicBezTo>
                      <a:cubicBezTo>
                        <a:pt x="53" y="2"/>
                        <a:pt x="49" y="0"/>
                        <a:pt x="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7" name="Freeform 67"/>
                <p:cNvSpPr>
                  <a:spLocks/>
                </p:cNvSpPr>
                <p:nvPr/>
              </p:nvSpPr>
              <p:spPr bwMode="auto">
                <a:xfrm>
                  <a:off x="1860" y="1024"/>
                  <a:ext cx="62" cy="164"/>
                </a:xfrm>
                <a:custGeom>
                  <a:avLst/>
                  <a:gdLst>
                    <a:gd name="T0" fmla="*/ 1 w 26"/>
                    <a:gd name="T1" fmla="*/ 2 h 69"/>
                    <a:gd name="T2" fmla="*/ 21 w 26"/>
                    <a:gd name="T3" fmla="*/ 68 h 69"/>
                    <a:gd name="T4" fmla="*/ 26 w 26"/>
                    <a:gd name="T5" fmla="*/ 68 h 69"/>
                    <a:gd name="T6" fmla="*/ 6 w 26"/>
                    <a:gd name="T7" fmla="*/ 1 h 69"/>
                    <a:gd name="T8" fmla="*/ 1 w 26"/>
                    <a:gd name="T9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1" y="2"/>
                      </a:moveTo>
                      <a:cubicBezTo>
                        <a:pt x="15" y="20"/>
                        <a:pt x="21" y="46"/>
                        <a:pt x="21" y="68"/>
                      </a:cubicBezTo>
                      <a:cubicBezTo>
                        <a:pt x="21" y="69"/>
                        <a:pt x="26" y="69"/>
                        <a:pt x="26" y="68"/>
                      </a:cubicBezTo>
                      <a:cubicBezTo>
                        <a:pt x="26" y="45"/>
                        <a:pt x="20" y="19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8" name="Freeform 68"/>
                <p:cNvSpPr>
                  <a:spLocks/>
                </p:cNvSpPr>
                <p:nvPr/>
              </p:nvSpPr>
              <p:spPr bwMode="auto">
                <a:xfrm>
                  <a:off x="1815" y="1091"/>
                  <a:ext cx="178" cy="45"/>
                </a:xfrm>
                <a:custGeom>
                  <a:avLst/>
                  <a:gdLst>
                    <a:gd name="T0" fmla="*/ 73 w 75"/>
                    <a:gd name="T1" fmla="*/ 11 h 19"/>
                    <a:gd name="T2" fmla="*/ 2 w 75"/>
                    <a:gd name="T3" fmla="*/ 17 h 19"/>
                    <a:gd name="T4" fmla="*/ 6 w 75"/>
                    <a:gd name="T5" fmla="*/ 18 h 19"/>
                    <a:gd name="T6" fmla="*/ 69 w 75"/>
                    <a:gd name="T7" fmla="*/ 13 h 19"/>
                    <a:gd name="T8" fmla="*/ 73 w 7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73" y="11"/>
                      </a:moveTo>
                      <a:cubicBezTo>
                        <a:pt x="50" y="0"/>
                        <a:pt x="22" y="0"/>
                        <a:pt x="2" y="17"/>
                      </a:cubicBezTo>
                      <a:cubicBezTo>
                        <a:pt x="0" y="18"/>
                        <a:pt x="5" y="19"/>
                        <a:pt x="6" y="18"/>
                      </a:cubicBezTo>
                      <a:cubicBezTo>
                        <a:pt x="24" y="2"/>
                        <a:pt x="48" y="2"/>
                        <a:pt x="69" y="13"/>
                      </a:cubicBezTo>
                      <a:cubicBezTo>
                        <a:pt x="70" y="13"/>
                        <a:pt x="75" y="12"/>
                        <a:pt x="7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9" name="Freeform 69"/>
                <p:cNvSpPr>
                  <a:spLocks/>
                </p:cNvSpPr>
                <p:nvPr/>
              </p:nvSpPr>
              <p:spPr bwMode="auto">
                <a:xfrm>
                  <a:off x="1898" y="500"/>
                  <a:ext cx="354" cy="593"/>
                </a:xfrm>
                <a:custGeom>
                  <a:avLst/>
                  <a:gdLst>
                    <a:gd name="T0" fmla="*/ 6 w 149"/>
                    <a:gd name="T1" fmla="*/ 249 h 250"/>
                    <a:gd name="T2" fmla="*/ 148 w 149"/>
                    <a:gd name="T3" fmla="*/ 2 h 250"/>
                    <a:gd name="T4" fmla="*/ 143 w 149"/>
                    <a:gd name="T5" fmla="*/ 1 h 250"/>
                    <a:gd name="T6" fmla="*/ 1 w 149"/>
                    <a:gd name="T7" fmla="*/ 249 h 250"/>
                    <a:gd name="T8" fmla="*/ 6 w 149"/>
                    <a:gd name="T9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0">
                      <a:moveTo>
                        <a:pt x="6" y="249"/>
                      </a:moveTo>
                      <a:cubicBezTo>
                        <a:pt x="52" y="166"/>
                        <a:pt x="98" y="82"/>
                        <a:pt x="148" y="2"/>
                      </a:cubicBezTo>
                      <a:cubicBezTo>
                        <a:pt x="149" y="0"/>
                        <a:pt x="144" y="0"/>
                        <a:pt x="143" y="1"/>
                      </a:cubicBezTo>
                      <a:cubicBezTo>
                        <a:pt x="93" y="82"/>
                        <a:pt x="48" y="166"/>
                        <a:pt x="1" y="249"/>
                      </a:cubicBezTo>
                      <a:cubicBezTo>
                        <a:pt x="0" y="250"/>
                        <a:pt x="5" y="250"/>
                        <a:pt x="6" y="2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0" name="Freeform 70"/>
                <p:cNvSpPr>
                  <a:spLocks/>
                </p:cNvSpPr>
                <p:nvPr/>
              </p:nvSpPr>
              <p:spPr bwMode="auto">
                <a:xfrm>
                  <a:off x="1879" y="1081"/>
                  <a:ext cx="43" cy="41"/>
                </a:xfrm>
                <a:custGeom>
                  <a:avLst/>
                  <a:gdLst>
                    <a:gd name="T0" fmla="*/ 2 w 18"/>
                    <a:gd name="T1" fmla="*/ 5 h 17"/>
                    <a:gd name="T2" fmla="*/ 13 w 18"/>
                    <a:gd name="T3" fmla="*/ 2 h 17"/>
                    <a:gd name="T4" fmla="*/ 15 w 18"/>
                    <a:gd name="T5" fmla="*/ 13 h 17"/>
                    <a:gd name="T6" fmla="*/ 5 w 18"/>
                    <a:gd name="T7" fmla="*/ 15 h 17"/>
                    <a:gd name="T8" fmla="*/ 2 w 18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2" y="5"/>
                      </a:move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7" y="4"/>
                        <a:pt x="18" y="9"/>
                        <a:pt x="15" y="13"/>
                      </a:cubicBezTo>
                      <a:cubicBezTo>
                        <a:pt x="13" y="16"/>
                        <a:pt x="8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1" name="Freeform 71"/>
                <p:cNvSpPr>
                  <a:spLocks/>
                </p:cNvSpPr>
                <p:nvPr/>
              </p:nvSpPr>
              <p:spPr bwMode="auto">
                <a:xfrm>
                  <a:off x="1621" y="865"/>
                  <a:ext cx="121" cy="155"/>
                </a:xfrm>
                <a:custGeom>
                  <a:avLst/>
                  <a:gdLst>
                    <a:gd name="T0" fmla="*/ 3 w 51"/>
                    <a:gd name="T1" fmla="*/ 2 h 65"/>
                    <a:gd name="T2" fmla="*/ 42 w 51"/>
                    <a:gd name="T3" fmla="*/ 63 h 65"/>
                    <a:gd name="T4" fmla="*/ 47 w 51"/>
                    <a:gd name="T5" fmla="*/ 64 h 65"/>
                    <a:gd name="T6" fmla="*/ 6 w 51"/>
                    <a:gd name="T7" fmla="*/ 0 h 65"/>
                    <a:gd name="T8" fmla="*/ 3 w 51"/>
                    <a:gd name="T9" fmla="*/ 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3" y="2"/>
                      </a:moveTo>
                      <a:cubicBezTo>
                        <a:pt x="30" y="11"/>
                        <a:pt x="46" y="34"/>
                        <a:pt x="42" y="63"/>
                      </a:cubicBezTo>
                      <a:cubicBezTo>
                        <a:pt x="41" y="64"/>
                        <a:pt x="46" y="65"/>
                        <a:pt x="47" y="64"/>
                      </a:cubicBezTo>
                      <a:cubicBezTo>
                        <a:pt x="51" y="34"/>
                        <a:pt x="34" y="10"/>
                        <a:pt x="6" y="0"/>
                      </a:cubicBezTo>
                      <a:cubicBezTo>
                        <a:pt x="5" y="0"/>
                        <a:pt x="0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2" name="Freeform 72"/>
                <p:cNvSpPr>
                  <a:spLocks/>
                </p:cNvSpPr>
                <p:nvPr/>
              </p:nvSpPr>
              <p:spPr bwMode="auto">
                <a:xfrm>
                  <a:off x="1625" y="903"/>
                  <a:ext cx="162" cy="86"/>
                </a:xfrm>
                <a:custGeom>
                  <a:avLst/>
                  <a:gdLst>
                    <a:gd name="T0" fmla="*/ 65 w 68"/>
                    <a:gd name="T1" fmla="*/ 6 h 36"/>
                    <a:gd name="T2" fmla="*/ 0 w 68"/>
                    <a:gd name="T3" fmla="*/ 34 h 36"/>
                    <a:gd name="T4" fmla="*/ 5 w 68"/>
                    <a:gd name="T5" fmla="*/ 35 h 36"/>
                    <a:gd name="T6" fmla="*/ 64 w 68"/>
                    <a:gd name="T7" fmla="*/ 8 h 36"/>
                    <a:gd name="T8" fmla="*/ 65 w 6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6">
                      <a:moveTo>
                        <a:pt x="65" y="6"/>
                      </a:moveTo>
                      <a:cubicBezTo>
                        <a:pt x="38" y="0"/>
                        <a:pt x="14" y="9"/>
                        <a:pt x="0" y="34"/>
                      </a:cubicBezTo>
                      <a:cubicBezTo>
                        <a:pt x="0" y="35"/>
                        <a:pt x="4" y="36"/>
                        <a:pt x="5" y="35"/>
                      </a:cubicBezTo>
                      <a:cubicBezTo>
                        <a:pt x="17" y="13"/>
                        <a:pt x="39" y="3"/>
                        <a:pt x="64" y="8"/>
                      </a:cubicBezTo>
                      <a:cubicBezTo>
                        <a:pt x="67" y="9"/>
                        <a:pt x="68" y="7"/>
                        <a:pt x="6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3" name="Freeform 73"/>
                <p:cNvSpPr>
                  <a:spLocks/>
                </p:cNvSpPr>
                <p:nvPr/>
              </p:nvSpPr>
              <p:spPr bwMode="auto">
                <a:xfrm>
                  <a:off x="1675" y="842"/>
                  <a:ext cx="43" cy="171"/>
                </a:xfrm>
                <a:custGeom>
                  <a:avLst/>
                  <a:gdLst>
                    <a:gd name="T0" fmla="*/ 6 w 18"/>
                    <a:gd name="T1" fmla="*/ 2 h 72"/>
                    <a:gd name="T2" fmla="*/ 0 w 18"/>
                    <a:gd name="T3" fmla="*/ 71 h 72"/>
                    <a:gd name="T4" fmla="*/ 5 w 18"/>
                    <a:gd name="T5" fmla="*/ 71 h 72"/>
                    <a:gd name="T6" fmla="*/ 12 w 18"/>
                    <a:gd name="T7" fmla="*/ 2 h 72"/>
                    <a:gd name="T8" fmla="*/ 6 w 18"/>
                    <a:gd name="T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2">
                      <a:moveTo>
                        <a:pt x="6" y="2"/>
                      </a:moveTo>
                      <a:cubicBezTo>
                        <a:pt x="13" y="24"/>
                        <a:pt x="9" y="50"/>
                        <a:pt x="0" y="71"/>
                      </a:cubicBezTo>
                      <a:cubicBezTo>
                        <a:pt x="0" y="72"/>
                        <a:pt x="5" y="72"/>
                        <a:pt x="5" y="71"/>
                      </a:cubicBezTo>
                      <a:cubicBezTo>
                        <a:pt x="14" y="50"/>
                        <a:pt x="18" y="23"/>
                        <a:pt x="12" y="2"/>
                      </a:cubicBezTo>
                      <a:cubicBezTo>
                        <a:pt x="11" y="0"/>
                        <a:pt x="6" y="1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4" name="Freeform 74"/>
                <p:cNvSpPr>
                  <a:spLocks/>
                </p:cNvSpPr>
                <p:nvPr/>
              </p:nvSpPr>
              <p:spPr bwMode="auto">
                <a:xfrm>
                  <a:off x="1606" y="903"/>
                  <a:ext cx="171" cy="74"/>
                </a:xfrm>
                <a:custGeom>
                  <a:avLst/>
                  <a:gdLst>
                    <a:gd name="T0" fmla="*/ 71 w 72"/>
                    <a:gd name="T1" fmla="*/ 29 h 31"/>
                    <a:gd name="T2" fmla="*/ 3 w 72"/>
                    <a:gd name="T3" fmla="*/ 8 h 31"/>
                    <a:gd name="T4" fmla="*/ 6 w 72"/>
                    <a:gd name="T5" fmla="*/ 10 h 31"/>
                    <a:gd name="T6" fmla="*/ 66 w 72"/>
                    <a:gd name="T7" fmla="*/ 30 h 31"/>
                    <a:gd name="T8" fmla="*/ 71 w 72"/>
                    <a:gd name="T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31">
                      <a:moveTo>
                        <a:pt x="71" y="29"/>
                      </a:moveTo>
                      <a:cubicBezTo>
                        <a:pt x="54" y="10"/>
                        <a:pt x="29" y="0"/>
                        <a:pt x="3" y="8"/>
                      </a:cubicBezTo>
                      <a:cubicBezTo>
                        <a:pt x="0" y="10"/>
                        <a:pt x="5" y="11"/>
                        <a:pt x="6" y="10"/>
                      </a:cubicBezTo>
                      <a:cubicBezTo>
                        <a:pt x="29" y="3"/>
                        <a:pt x="51" y="13"/>
                        <a:pt x="66" y="30"/>
                      </a:cubicBezTo>
                      <a:cubicBezTo>
                        <a:pt x="67" y="31"/>
                        <a:pt x="72" y="30"/>
                        <a:pt x="7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5" name="Freeform 75"/>
                <p:cNvSpPr>
                  <a:spLocks/>
                </p:cNvSpPr>
                <p:nvPr/>
              </p:nvSpPr>
              <p:spPr bwMode="auto">
                <a:xfrm>
                  <a:off x="1699" y="500"/>
                  <a:ext cx="553" cy="420"/>
                </a:xfrm>
                <a:custGeom>
                  <a:avLst/>
                  <a:gdLst>
                    <a:gd name="T0" fmla="*/ 6 w 233"/>
                    <a:gd name="T1" fmla="*/ 176 h 177"/>
                    <a:gd name="T2" fmla="*/ 232 w 233"/>
                    <a:gd name="T3" fmla="*/ 2 h 177"/>
                    <a:gd name="T4" fmla="*/ 227 w 233"/>
                    <a:gd name="T5" fmla="*/ 1 h 177"/>
                    <a:gd name="T6" fmla="*/ 2 w 233"/>
                    <a:gd name="T7" fmla="*/ 175 h 177"/>
                    <a:gd name="T8" fmla="*/ 6 w 233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177">
                      <a:moveTo>
                        <a:pt x="6" y="176"/>
                      </a:moveTo>
                      <a:cubicBezTo>
                        <a:pt x="81" y="117"/>
                        <a:pt x="155" y="57"/>
                        <a:pt x="232" y="2"/>
                      </a:cubicBezTo>
                      <a:cubicBezTo>
                        <a:pt x="233" y="1"/>
                        <a:pt x="229" y="0"/>
                        <a:pt x="227" y="1"/>
                      </a:cubicBezTo>
                      <a:cubicBezTo>
                        <a:pt x="150" y="57"/>
                        <a:pt x="76" y="117"/>
                        <a:pt x="2" y="175"/>
                      </a:cubicBezTo>
                      <a:cubicBezTo>
                        <a:pt x="0" y="177"/>
                        <a:pt x="5" y="177"/>
                        <a:pt x="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6" name="Freeform 76"/>
                <p:cNvSpPr>
                  <a:spLocks/>
                </p:cNvSpPr>
                <p:nvPr/>
              </p:nvSpPr>
              <p:spPr bwMode="auto">
                <a:xfrm>
                  <a:off x="1678" y="906"/>
                  <a:ext cx="42" cy="40"/>
                </a:xfrm>
                <a:custGeom>
                  <a:avLst/>
                  <a:gdLst>
                    <a:gd name="T0" fmla="*/ 4 w 18"/>
                    <a:gd name="T1" fmla="*/ 2 h 17"/>
                    <a:gd name="T2" fmla="*/ 15 w 18"/>
                    <a:gd name="T3" fmla="*/ 4 h 17"/>
                    <a:gd name="T4" fmla="*/ 13 w 18"/>
                    <a:gd name="T5" fmla="*/ 15 h 17"/>
                    <a:gd name="T6" fmla="*/ 3 w 18"/>
                    <a:gd name="T7" fmla="*/ 13 h 17"/>
                    <a:gd name="T8" fmla="*/ 4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2"/>
                      </a:moveTo>
                      <a:cubicBezTo>
                        <a:pt x="8" y="0"/>
                        <a:pt x="13" y="1"/>
                        <a:pt x="15" y="4"/>
                      </a:cubicBezTo>
                      <a:cubicBezTo>
                        <a:pt x="18" y="8"/>
                        <a:pt x="17" y="12"/>
                        <a:pt x="13" y="15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7" name="Freeform 77"/>
                <p:cNvSpPr>
                  <a:spLocks/>
                </p:cNvSpPr>
                <p:nvPr/>
              </p:nvSpPr>
              <p:spPr bwMode="auto">
                <a:xfrm>
                  <a:off x="1504" y="583"/>
                  <a:ext cx="79" cy="181"/>
                </a:xfrm>
                <a:custGeom>
                  <a:avLst/>
                  <a:gdLst>
                    <a:gd name="T0" fmla="*/ 1 w 33"/>
                    <a:gd name="T1" fmla="*/ 1 h 76"/>
                    <a:gd name="T2" fmla="*/ 13 w 33"/>
                    <a:gd name="T3" fmla="*/ 73 h 76"/>
                    <a:gd name="T4" fmla="*/ 17 w 33"/>
                    <a:gd name="T5" fmla="*/ 75 h 76"/>
                    <a:gd name="T6" fmla="*/ 6 w 33"/>
                    <a:gd name="T7" fmla="*/ 1 h 76"/>
                    <a:gd name="T8" fmla="*/ 1 w 33"/>
                    <a:gd name="T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6">
                      <a:moveTo>
                        <a:pt x="1" y="1"/>
                      </a:moveTo>
                      <a:cubicBezTo>
                        <a:pt x="22" y="21"/>
                        <a:pt x="28" y="48"/>
                        <a:pt x="13" y="73"/>
                      </a:cubicBezTo>
                      <a:cubicBezTo>
                        <a:pt x="12" y="75"/>
                        <a:pt x="17" y="76"/>
                        <a:pt x="17" y="75"/>
                      </a:cubicBezTo>
                      <a:cubicBezTo>
                        <a:pt x="33" y="49"/>
                        <a:pt x="27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8" name="Freeform 78"/>
                <p:cNvSpPr>
                  <a:spLocks/>
                </p:cNvSpPr>
                <p:nvPr/>
              </p:nvSpPr>
              <p:spPr bwMode="auto">
                <a:xfrm>
                  <a:off x="1459" y="650"/>
                  <a:ext cx="178" cy="47"/>
                </a:xfrm>
                <a:custGeom>
                  <a:avLst/>
                  <a:gdLst>
                    <a:gd name="T0" fmla="*/ 73 w 75"/>
                    <a:gd name="T1" fmla="*/ 18 h 20"/>
                    <a:gd name="T2" fmla="*/ 1 w 75"/>
                    <a:gd name="T3" fmla="*/ 18 h 20"/>
                    <a:gd name="T4" fmla="*/ 5 w 75"/>
                    <a:gd name="T5" fmla="*/ 19 h 20"/>
                    <a:gd name="T6" fmla="*/ 69 w 75"/>
                    <a:gd name="T7" fmla="*/ 18 h 20"/>
                    <a:gd name="T8" fmla="*/ 73 w 75"/>
                    <a:gd name="T9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0">
                      <a:moveTo>
                        <a:pt x="73" y="18"/>
                      </a:moveTo>
                      <a:cubicBezTo>
                        <a:pt x="50" y="2"/>
                        <a:pt x="23" y="0"/>
                        <a:pt x="1" y="18"/>
                      </a:cubicBezTo>
                      <a:cubicBezTo>
                        <a:pt x="0" y="18"/>
                        <a:pt x="4" y="20"/>
                        <a:pt x="5" y="19"/>
                      </a:cubicBezTo>
                      <a:cubicBezTo>
                        <a:pt x="25" y="4"/>
                        <a:pt x="48" y="4"/>
                        <a:pt x="69" y="18"/>
                      </a:cubicBezTo>
                      <a:cubicBezTo>
                        <a:pt x="70" y="19"/>
                        <a:pt x="75" y="19"/>
                        <a:pt x="7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9" name="Freeform 79"/>
                <p:cNvSpPr>
                  <a:spLocks/>
                </p:cNvSpPr>
                <p:nvPr/>
              </p:nvSpPr>
              <p:spPr bwMode="auto">
                <a:xfrm>
                  <a:off x="1493" y="588"/>
                  <a:ext cx="95" cy="149"/>
                </a:xfrm>
                <a:custGeom>
                  <a:avLst/>
                  <a:gdLst>
                    <a:gd name="T0" fmla="*/ 35 w 40"/>
                    <a:gd name="T1" fmla="*/ 2 h 63"/>
                    <a:gd name="T2" fmla="*/ 2 w 40"/>
                    <a:gd name="T3" fmla="*/ 62 h 63"/>
                    <a:gd name="T4" fmla="*/ 6 w 40"/>
                    <a:gd name="T5" fmla="*/ 62 h 63"/>
                    <a:gd name="T6" fmla="*/ 40 w 40"/>
                    <a:gd name="T7" fmla="*/ 1 h 63"/>
                    <a:gd name="T8" fmla="*/ 35 w 40"/>
                    <a:gd name="T9" fmla="*/ 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5" y="2"/>
                      </a:moveTo>
                      <a:cubicBezTo>
                        <a:pt x="32" y="24"/>
                        <a:pt x="18" y="47"/>
                        <a:pt x="2" y="62"/>
                      </a:cubicBezTo>
                      <a:cubicBezTo>
                        <a:pt x="0" y="63"/>
                        <a:pt x="5" y="63"/>
                        <a:pt x="6" y="62"/>
                      </a:cubicBezTo>
                      <a:cubicBezTo>
                        <a:pt x="23" y="47"/>
                        <a:pt x="37" y="24"/>
                        <a:pt x="40" y="1"/>
                      </a:cubicBezTo>
                      <a:cubicBezTo>
                        <a:pt x="40" y="0"/>
                        <a:pt x="35" y="0"/>
                        <a:pt x="3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0" name="Freeform 80"/>
                <p:cNvSpPr>
                  <a:spLocks/>
                </p:cNvSpPr>
                <p:nvPr/>
              </p:nvSpPr>
              <p:spPr bwMode="auto">
                <a:xfrm>
                  <a:off x="1466" y="631"/>
                  <a:ext cx="138" cy="111"/>
                </a:xfrm>
                <a:custGeom>
                  <a:avLst/>
                  <a:gdLst>
                    <a:gd name="T0" fmla="*/ 57 w 58"/>
                    <a:gd name="T1" fmla="*/ 45 h 47"/>
                    <a:gd name="T2" fmla="*/ 5 w 58"/>
                    <a:gd name="T3" fmla="*/ 0 h 47"/>
                    <a:gd name="T4" fmla="*/ 4 w 58"/>
                    <a:gd name="T5" fmla="*/ 2 h 47"/>
                    <a:gd name="T6" fmla="*/ 52 w 58"/>
                    <a:gd name="T7" fmla="*/ 45 h 47"/>
                    <a:gd name="T8" fmla="*/ 57 w 58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7">
                      <a:moveTo>
                        <a:pt x="57" y="45"/>
                      </a:moveTo>
                      <a:cubicBezTo>
                        <a:pt x="50" y="21"/>
                        <a:pt x="31" y="2"/>
                        <a:pt x="5" y="0"/>
                      </a:cubicBezTo>
                      <a:cubicBezTo>
                        <a:pt x="3" y="0"/>
                        <a:pt x="0" y="2"/>
                        <a:pt x="4" y="2"/>
                      </a:cubicBezTo>
                      <a:cubicBezTo>
                        <a:pt x="28" y="4"/>
                        <a:pt x="45" y="23"/>
                        <a:pt x="52" y="45"/>
                      </a:cubicBezTo>
                      <a:cubicBezTo>
                        <a:pt x="53" y="47"/>
                        <a:pt x="58" y="46"/>
                        <a:pt x="5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1" name="Freeform 81"/>
                <p:cNvSpPr>
                  <a:spLocks/>
                </p:cNvSpPr>
                <p:nvPr/>
              </p:nvSpPr>
              <p:spPr bwMode="auto">
                <a:xfrm>
                  <a:off x="1552" y="491"/>
                  <a:ext cx="676" cy="173"/>
                </a:xfrm>
                <a:custGeom>
                  <a:avLst/>
                  <a:gdLst>
                    <a:gd name="T0" fmla="*/ 6 w 285"/>
                    <a:gd name="T1" fmla="*/ 73 h 73"/>
                    <a:gd name="T2" fmla="*/ 282 w 285"/>
                    <a:gd name="T3" fmla="*/ 2 h 73"/>
                    <a:gd name="T4" fmla="*/ 280 w 285"/>
                    <a:gd name="T5" fmla="*/ 0 h 73"/>
                    <a:gd name="T6" fmla="*/ 4 w 285"/>
                    <a:gd name="T7" fmla="*/ 71 h 73"/>
                    <a:gd name="T8" fmla="*/ 6 w 285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3">
                      <a:moveTo>
                        <a:pt x="6" y="73"/>
                      </a:moveTo>
                      <a:cubicBezTo>
                        <a:pt x="98" y="49"/>
                        <a:pt x="189" y="23"/>
                        <a:pt x="282" y="2"/>
                      </a:cubicBezTo>
                      <a:cubicBezTo>
                        <a:pt x="285" y="2"/>
                        <a:pt x="283" y="0"/>
                        <a:pt x="280" y="0"/>
                      </a:cubicBezTo>
                      <a:cubicBezTo>
                        <a:pt x="187" y="21"/>
                        <a:pt x="96" y="47"/>
                        <a:pt x="4" y="71"/>
                      </a:cubicBezTo>
                      <a:cubicBezTo>
                        <a:pt x="0" y="72"/>
                        <a:pt x="5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2" name="Freeform 82"/>
                <p:cNvSpPr>
                  <a:spLocks/>
                </p:cNvSpPr>
                <p:nvPr/>
              </p:nvSpPr>
              <p:spPr bwMode="auto">
                <a:xfrm>
                  <a:off x="1531" y="647"/>
                  <a:ext cx="40" cy="38"/>
                </a:xfrm>
                <a:custGeom>
                  <a:avLst/>
                  <a:gdLst>
                    <a:gd name="T0" fmla="*/ 7 w 17"/>
                    <a:gd name="T1" fmla="*/ 0 h 16"/>
                    <a:gd name="T2" fmla="*/ 16 w 17"/>
                    <a:gd name="T3" fmla="*/ 6 h 16"/>
                    <a:gd name="T4" fmla="*/ 10 w 17"/>
                    <a:gd name="T5" fmla="*/ 15 h 16"/>
                    <a:gd name="T6" fmla="*/ 1 w 17"/>
                    <a:gd name="T7" fmla="*/ 10 h 16"/>
                    <a:gd name="T8" fmla="*/ 7 w 1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cubicBezTo>
                        <a:pt x="11" y="0"/>
                        <a:pt x="15" y="2"/>
                        <a:pt x="16" y="6"/>
                      </a:cubicBezTo>
                      <a:cubicBezTo>
                        <a:pt x="17" y="10"/>
                        <a:pt x="14" y="14"/>
                        <a:pt x="10" y="15"/>
                      </a:cubicBezTo>
                      <a:cubicBezTo>
                        <a:pt x="6" y="16"/>
                        <a:pt x="2" y="14"/>
                        <a:pt x="1" y="10"/>
                      </a:cubicBezTo>
                      <a:cubicBezTo>
                        <a:pt x="0" y="5"/>
                        <a:pt x="3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3" name="Freeform 83"/>
                <p:cNvSpPr>
                  <a:spLocks/>
                </p:cNvSpPr>
                <p:nvPr/>
              </p:nvSpPr>
              <p:spPr bwMode="auto">
                <a:xfrm>
                  <a:off x="1485" y="339"/>
                  <a:ext cx="79" cy="178"/>
                </a:xfrm>
                <a:custGeom>
                  <a:avLst/>
                  <a:gdLst>
                    <a:gd name="T0" fmla="*/ 16 w 33"/>
                    <a:gd name="T1" fmla="*/ 1 h 75"/>
                    <a:gd name="T2" fmla="*/ 1 w 33"/>
                    <a:gd name="T3" fmla="*/ 73 h 75"/>
                    <a:gd name="T4" fmla="*/ 6 w 33"/>
                    <a:gd name="T5" fmla="*/ 74 h 75"/>
                    <a:gd name="T6" fmla="*/ 21 w 33"/>
                    <a:gd name="T7" fmla="*/ 1 h 75"/>
                    <a:gd name="T8" fmla="*/ 16 w 33"/>
                    <a:gd name="T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5">
                      <a:moveTo>
                        <a:pt x="16" y="1"/>
                      </a:moveTo>
                      <a:cubicBezTo>
                        <a:pt x="28" y="27"/>
                        <a:pt x="25" y="55"/>
                        <a:pt x="1" y="73"/>
                      </a:cubicBezTo>
                      <a:cubicBezTo>
                        <a:pt x="0" y="74"/>
                        <a:pt x="5" y="75"/>
                        <a:pt x="6" y="74"/>
                      </a:cubicBezTo>
                      <a:cubicBezTo>
                        <a:pt x="30" y="56"/>
                        <a:pt x="33" y="28"/>
                        <a:pt x="21" y="1"/>
                      </a:cubicBezTo>
                      <a:cubicBezTo>
                        <a:pt x="20" y="0"/>
                        <a:pt x="15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4" name="Freeform 84"/>
                <p:cNvSpPr>
                  <a:spLocks/>
                </p:cNvSpPr>
                <p:nvPr/>
              </p:nvSpPr>
              <p:spPr bwMode="auto">
                <a:xfrm>
                  <a:off x="1440" y="405"/>
                  <a:ext cx="166" cy="81"/>
                </a:xfrm>
                <a:custGeom>
                  <a:avLst/>
                  <a:gdLst>
                    <a:gd name="T0" fmla="*/ 69 w 70"/>
                    <a:gd name="T1" fmla="*/ 32 h 34"/>
                    <a:gd name="T2" fmla="*/ 1 w 70"/>
                    <a:gd name="T3" fmla="*/ 8 h 34"/>
                    <a:gd name="T4" fmla="*/ 5 w 70"/>
                    <a:gd name="T5" fmla="*/ 10 h 34"/>
                    <a:gd name="T6" fmla="*/ 65 w 70"/>
                    <a:gd name="T7" fmla="*/ 32 h 34"/>
                    <a:gd name="T8" fmla="*/ 69 w 70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34">
                      <a:moveTo>
                        <a:pt x="69" y="32"/>
                      </a:moveTo>
                      <a:cubicBezTo>
                        <a:pt x="53" y="9"/>
                        <a:pt x="28" y="0"/>
                        <a:pt x="1" y="8"/>
                      </a:cubicBezTo>
                      <a:cubicBezTo>
                        <a:pt x="0" y="9"/>
                        <a:pt x="4" y="10"/>
                        <a:pt x="5" y="10"/>
                      </a:cubicBezTo>
                      <a:cubicBezTo>
                        <a:pt x="29" y="2"/>
                        <a:pt x="51" y="12"/>
                        <a:pt x="65" y="32"/>
                      </a:cubicBezTo>
                      <a:cubicBezTo>
                        <a:pt x="65" y="33"/>
                        <a:pt x="70" y="34"/>
                        <a:pt x="69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5" name="Freeform 85"/>
                <p:cNvSpPr>
                  <a:spLocks/>
                </p:cNvSpPr>
                <p:nvPr/>
              </p:nvSpPr>
              <p:spPr bwMode="auto">
                <a:xfrm>
                  <a:off x="1457" y="367"/>
                  <a:ext cx="140" cy="114"/>
                </a:xfrm>
                <a:custGeom>
                  <a:avLst/>
                  <a:gdLst>
                    <a:gd name="T0" fmla="*/ 54 w 59"/>
                    <a:gd name="T1" fmla="*/ 2 h 48"/>
                    <a:gd name="T2" fmla="*/ 3 w 59"/>
                    <a:gd name="T3" fmla="*/ 46 h 48"/>
                    <a:gd name="T4" fmla="*/ 5 w 59"/>
                    <a:gd name="T5" fmla="*/ 48 h 48"/>
                    <a:gd name="T6" fmla="*/ 59 w 59"/>
                    <a:gd name="T7" fmla="*/ 2 h 48"/>
                    <a:gd name="T8" fmla="*/ 54 w 59"/>
                    <a:gd name="T9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48">
                      <a:moveTo>
                        <a:pt x="54" y="2"/>
                      </a:moveTo>
                      <a:cubicBezTo>
                        <a:pt x="44" y="21"/>
                        <a:pt x="23" y="38"/>
                        <a:pt x="3" y="46"/>
                      </a:cubicBezTo>
                      <a:cubicBezTo>
                        <a:pt x="0" y="48"/>
                        <a:pt x="4" y="48"/>
                        <a:pt x="5" y="48"/>
                      </a:cubicBezTo>
                      <a:cubicBezTo>
                        <a:pt x="26" y="39"/>
                        <a:pt x="48" y="22"/>
                        <a:pt x="59" y="2"/>
                      </a:cubicBezTo>
                      <a:cubicBezTo>
                        <a:pt x="59" y="1"/>
                        <a:pt x="55" y="0"/>
                        <a:pt x="5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6" name="Freeform 86"/>
                <p:cNvSpPr>
                  <a:spLocks/>
                </p:cNvSpPr>
                <p:nvPr/>
              </p:nvSpPr>
              <p:spPr bwMode="auto">
                <a:xfrm>
                  <a:off x="1469" y="372"/>
                  <a:ext cx="95" cy="145"/>
                </a:xfrm>
                <a:custGeom>
                  <a:avLst/>
                  <a:gdLst>
                    <a:gd name="T0" fmla="*/ 39 w 40"/>
                    <a:gd name="T1" fmla="*/ 60 h 61"/>
                    <a:gd name="T2" fmla="*/ 6 w 40"/>
                    <a:gd name="T3" fmla="*/ 0 h 61"/>
                    <a:gd name="T4" fmla="*/ 2 w 40"/>
                    <a:gd name="T5" fmla="*/ 2 h 61"/>
                    <a:gd name="T6" fmla="*/ 33 w 40"/>
                    <a:gd name="T7" fmla="*/ 60 h 61"/>
                    <a:gd name="T8" fmla="*/ 39 w 40"/>
                    <a:gd name="T9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1">
                      <a:moveTo>
                        <a:pt x="39" y="60"/>
                      </a:moveTo>
                      <a:cubicBezTo>
                        <a:pt x="40" y="35"/>
                        <a:pt x="29" y="11"/>
                        <a:pt x="6" y="0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25" y="12"/>
                        <a:pt x="35" y="36"/>
                        <a:pt x="33" y="60"/>
                      </a:cubicBezTo>
                      <a:cubicBezTo>
                        <a:pt x="33" y="61"/>
                        <a:pt x="38" y="61"/>
                        <a:pt x="39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7" name="Freeform 87"/>
                <p:cNvSpPr>
                  <a:spLocks/>
                </p:cNvSpPr>
                <p:nvPr/>
              </p:nvSpPr>
              <p:spPr bwMode="auto">
                <a:xfrm>
                  <a:off x="1540" y="429"/>
                  <a:ext cx="693" cy="76"/>
                </a:xfrm>
                <a:custGeom>
                  <a:avLst/>
                  <a:gdLst>
                    <a:gd name="T0" fmla="*/ 3 w 292"/>
                    <a:gd name="T1" fmla="*/ 2 h 32"/>
                    <a:gd name="T2" fmla="*/ 287 w 292"/>
                    <a:gd name="T3" fmla="*/ 32 h 32"/>
                    <a:gd name="T4" fmla="*/ 289 w 292"/>
                    <a:gd name="T5" fmla="*/ 30 h 32"/>
                    <a:gd name="T6" fmla="*/ 5 w 292"/>
                    <a:gd name="T7" fmla="*/ 0 h 32"/>
                    <a:gd name="T8" fmla="*/ 3 w 292"/>
                    <a:gd name="T9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32">
                      <a:moveTo>
                        <a:pt x="3" y="2"/>
                      </a:moveTo>
                      <a:cubicBezTo>
                        <a:pt x="98" y="11"/>
                        <a:pt x="193" y="19"/>
                        <a:pt x="287" y="32"/>
                      </a:cubicBezTo>
                      <a:cubicBezTo>
                        <a:pt x="288" y="32"/>
                        <a:pt x="292" y="31"/>
                        <a:pt x="289" y="30"/>
                      </a:cubicBezTo>
                      <a:cubicBezTo>
                        <a:pt x="195" y="17"/>
                        <a:pt x="100" y="9"/>
                        <a:pt x="5" y="0"/>
                      </a:cubicBezTo>
                      <a:cubicBezTo>
                        <a:pt x="4" y="0"/>
                        <a:pt x="0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" name="Freeform 88"/>
                <p:cNvSpPr>
                  <a:spLocks/>
                </p:cNvSpPr>
                <p:nvPr/>
              </p:nvSpPr>
              <p:spPr bwMode="auto">
                <a:xfrm>
                  <a:off x="1519" y="412"/>
                  <a:ext cx="38" cy="38"/>
                </a:xfrm>
                <a:custGeom>
                  <a:avLst/>
                  <a:gdLst>
                    <a:gd name="T0" fmla="*/ 9 w 16"/>
                    <a:gd name="T1" fmla="*/ 0 h 16"/>
                    <a:gd name="T2" fmla="*/ 15 w 16"/>
                    <a:gd name="T3" fmla="*/ 9 h 16"/>
                    <a:gd name="T4" fmla="*/ 7 w 16"/>
                    <a:gd name="T5" fmla="*/ 15 h 16"/>
                    <a:gd name="T6" fmla="*/ 0 w 16"/>
                    <a:gd name="T7" fmla="*/ 7 h 16"/>
                    <a:gd name="T8" fmla="*/ 9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13" y="1"/>
                        <a:pt x="16" y="5"/>
                        <a:pt x="15" y="9"/>
                      </a:cubicBezTo>
                      <a:cubicBezTo>
                        <a:pt x="15" y="13"/>
                        <a:pt x="11" y="16"/>
                        <a:pt x="7" y="15"/>
                      </a:cubicBezTo>
                      <a:cubicBezTo>
                        <a:pt x="2" y="15"/>
                        <a:pt x="0" y="11"/>
                        <a:pt x="0" y="7"/>
                      </a:cubicBezTo>
                      <a:cubicBezTo>
                        <a:pt x="1" y="2"/>
                        <a:pt x="5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9" name="Freeform 89"/>
                <p:cNvSpPr>
                  <a:spLocks/>
                </p:cNvSpPr>
                <p:nvPr/>
              </p:nvSpPr>
              <p:spPr bwMode="auto">
                <a:xfrm>
                  <a:off x="1526" y="99"/>
                  <a:ext cx="116" cy="155"/>
                </a:xfrm>
                <a:custGeom>
                  <a:avLst/>
                  <a:gdLst>
                    <a:gd name="T0" fmla="*/ 42 w 49"/>
                    <a:gd name="T1" fmla="*/ 1 h 65"/>
                    <a:gd name="T2" fmla="*/ 3 w 49"/>
                    <a:gd name="T3" fmla="*/ 63 h 65"/>
                    <a:gd name="T4" fmla="*/ 6 w 49"/>
                    <a:gd name="T5" fmla="*/ 65 h 65"/>
                    <a:gd name="T6" fmla="*/ 47 w 49"/>
                    <a:gd name="T7" fmla="*/ 2 h 65"/>
                    <a:gd name="T8" fmla="*/ 42 w 4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1"/>
                      </a:moveTo>
                      <a:cubicBezTo>
                        <a:pt x="44" y="29"/>
                        <a:pt x="31" y="54"/>
                        <a:pt x="3" y="63"/>
                      </a:cubicBezTo>
                      <a:cubicBezTo>
                        <a:pt x="0" y="63"/>
                        <a:pt x="5" y="65"/>
                        <a:pt x="6" y="65"/>
                      </a:cubicBezTo>
                      <a:cubicBezTo>
                        <a:pt x="35" y="56"/>
                        <a:pt x="49" y="31"/>
                        <a:pt x="47" y="2"/>
                      </a:cubicBezTo>
                      <a:cubicBezTo>
                        <a:pt x="46" y="0"/>
                        <a:pt x="42" y="0"/>
                        <a:pt x="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" name="Freeform 90"/>
                <p:cNvSpPr>
                  <a:spLocks/>
                </p:cNvSpPr>
                <p:nvPr/>
              </p:nvSpPr>
              <p:spPr bwMode="auto">
                <a:xfrm>
                  <a:off x="1516" y="149"/>
                  <a:ext cx="136" cy="114"/>
                </a:xfrm>
                <a:custGeom>
                  <a:avLst/>
                  <a:gdLst>
                    <a:gd name="T0" fmla="*/ 57 w 57"/>
                    <a:gd name="T1" fmla="*/ 46 h 48"/>
                    <a:gd name="T2" fmla="*/ 3 w 57"/>
                    <a:gd name="T3" fmla="*/ 0 h 48"/>
                    <a:gd name="T4" fmla="*/ 4 w 57"/>
                    <a:gd name="T5" fmla="*/ 3 h 48"/>
                    <a:gd name="T6" fmla="*/ 52 w 57"/>
                    <a:gd name="T7" fmla="*/ 46 h 48"/>
                    <a:gd name="T8" fmla="*/ 57 w 57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57" y="46"/>
                      </a:moveTo>
                      <a:cubicBezTo>
                        <a:pt x="51" y="19"/>
                        <a:pt x="31" y="2"/>
                        <a:pt x="3" y="0"/>
                      </a:cubicBezTo>
                      <a:cubicBezTo>
                        <a:pt x="0" y="0"/>
                        <a:pt x="2" y="2"/>
                        <a:pt x="4" y="3"/>
                      </a:cubicBezTo>
                      <a:cubicBezTo>
                        <a:pt x="30" y="4"/>
                        <a:pt x="46" y="21"/>
                        <a:pt x="52" y="46"/>
                      </a:cubicBezTo>
                      <a:cubicBezTo>
                        <a:pt x="52" y="47"/>
                        <a:pt x="57" y="48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" name="Freeform 91"/>
                <p:cNvSpPr>
                  <a:spLocks/>
                </p:cNvSpPr>
                <p:nvPr/>
              </p:nvSpPr>
              <p:spPr bwMode="auto">
                <a:xfrm>
                  <a:off x="1514" y="149"/>
                  <a:ext cx="173" cy="62"/>
                </a:xfrm>
                <a:custGeom>
                  <a:avLst/>
                  <a:gdLst>
                    <a:gd name="T0" fmla="*/ 67 w 73"/>
                    <a:gd name="T1" fmla="*/ 1 h 26"/>
                    <a:gd name="T2" fmla="*/ 4 w 73"/>
                    <a:gd name="T3" fmla="*/ 24 h 26"/>
                    <a:gd name="T4" fmla="*/ 3 w 73"/>
                    <a:gd name="T5" fmla="*/ 26 h 26"/>
                    <a:gd name="T6" fmla="*/ 71 w 73"/>
                    <a:gd name="T7" fmla="*/ 2 h 26"/>
                    <a:gd name="T8" fmla="*/ 67 w 73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6">
                      <a:moveTo>
                        <a:pt x="67" y="1"/>
                      </a:moveTo>
                      <a:cubicBezTo>
                        <a:pt x="50" y="15"/>
                        <a:pt x="26" y="23"/>
                        <a:pt x="4" y="24"/>
                      </a:cubicBezTo>
                      <a:cubicBezTo>
                        <a:pt x="2" y="24"/>
                        <a:pt x="0" y="26"/>
                        <a:pt x="3" y="26"/>
                      </a:cubicBezTo>
                      <a:cubicBezTo>
                        <a:pt x="27" y="25"/>
                        <a:pt x="53" y="17"/>
                        <a:pt x="71" y="2"/>
                      </a:cubicBezTo>
                      <a:cubicBezTo>
                        <a:pt x="73" y="0"/>
                        <a:pt x="68" y="0"/>
                        <a:pt x="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2" name="Freeform 92"/>
                <p:cNvSpPr>
                  <a:spLocks/>
                </p:cNvSpPr>
                <p:nvPr/>
              </p:nvSpPr>
              <p:spPr bwMode="auto">
                <a:xfrm>
                  <a:off x="1564" y="111"/>
                  <a:ext cx="59" cy="164"/>
                </a:xfrm>
                <a:custGeom>
                  <a:avLst/>
                  <a:gdLst>
                    <a:gd name="T0" fmla="*/ 14 w 25"/>
                    <a:gd name="T1" fmla="*/ 68 h 69"/>
                    <a:gd name="T2" fmla="*/ 6 w 25"/>
                    <a:gd name="T3" fmla="*/ 1 h 69"/>
                    <a:gd name="T4" fmla="*/ 1 w 25"/>
                    <a:gd name="T5" fmla="*/ 2 h 69"/>
                    <a:gd name="T6" fmla="*/ 10 w 25"/>
                    <a:gd name="T7" fmla="*/ 68 h 69"/>
                    <a:gd name="T8" fmla="*/ 14 w 25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4" y="68"/>
                      </a:moveTo>
                      <a:cubicBezTo>
                        <a:pt x="25" y="45"/>
                        <a:pt x="23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8" y="20"/>
                        <a:pt x="20" y="45"/>
                        <a:pt x="10" y="68"/>
                      </a:cubicBezTo>
                      <a:cubicBezTo>
                        <a:pt x="9" y="69"/>
                        <a:pt x="14" y="69"/>
                        <a:pt x="1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3" name="Freeform 93"/>
                <p:cNvSpPr>
                  <a:spLocks/>
                </p:cNvSpPr>
                <p:nvPr/>
              </p:nvSpPr>
              <p:spPr bwMode="auto">
                <a:xfrm>
                  <a:off x="1609" y="189"/>
                  <a:ext cx="619" cy="318"/>
                </a:xfrm>
                <a:custGeom>
                  <a:avLst/>
                  <a:gdLst>
                    <a:gd name="T0" fmla="*/ 2 w 261"/>
                    <a:gd name="T1" fmla="*/ 2 h 134"/>
                    <a:gd name="T2" fmla="*/ 255 w 261"/>
                    <a:gd name="T3" fmla="*/ 133 h 134"/>
                    <a:gd name="T4" fmla="*/ 259 w 261"/>
                    <a:gd name="T5" fmla="*/ 132 h 134"/>
                    <a:gd name="T6" fmla="*/ 6 w 261"/>
                    <a:gd name="T7" fmla="*/ 1 h 134"/>
                    <a:gd name="T8" fmla="*/ 2 w 261"/>
                    <a:gd name="T9" fmla="*/ 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1" h="134">
                      <a:moveTo>
                        <a:pt x="2" y="2"/>
                      </a:moveTo>
                      <a:cubicBezTo>
                        <a:pt x="87" y="45"/>
                        <a:pt x="172" y="87"/>
                        <a:pt x="255" y="133"/>
                      </a:cubicBezTo>
                      <a:cubicBezTo>
                        <a:pt x="256" y="134"/>
                        <a:pt x="261" y="133"/>
                        <a:pt x="259" y="132"/>
                      </a:cubicBezTo>
                      <a:cubicBezTo>
                        <a:pt x="177" y="85"/>
                        <a:pt x="91" y="44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4" name="Freeform 94"/>
                <p:cNvSpPr>
                  <a:spLocks/>
                </p:cNvSpPr>
                <p:nvPr/>
              </p:nvSpPr>
              <p:spPr bwMode="auto">
                <a:xfrm>
                  <a:off x="1585" y="168"/>
                  <a:ext cx="43" cy="40"/>
                </a:xfrm>
                <a:custGeom>
                  <a:avLst/>
                  <a:gdLst>
                    <a:gd name="T0" fmla="*/ 13 w 18"/>
                    <a:gd name="T1" fmla="*/ 2 h 17"/>
                    <a:gd name="T2" fmla="*/ 15 w 18"/>
                    <a:gd name="T3" fmla="*/ 12 h 17"/>
                    <a:gd name="T4" fmla="*/ 5 w 18"/>
                    <a:gd name="T5" fmla="*/ 15 h 17"/>
                    <a:gd name="T6" fmla="*/ 2 w 18"/>
                    <a:gd name="T7" fmla="*/ 5 h 17"/>
                    <a:gd name="T8" fmla="*/ 13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3" y="2"/>
                      </a:moveTo>
                      <a:cubicBezTo>
                        <a:pt x="16" y="4"/>
                        <a:pt x="18" y="9"/>
                        <a:pt x="15" y="12"/>
                      </a:cubicBezTo>
                      <a:cubicBezTo>
                        <a:pt x="13" y="16"/>
                        <a:pt x="9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ubicBezTo>
                        <a:pt x="4" y="1"/>
                        <a:pt x="9" y="0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5" name="Freeform 95"/>
                <p:cNvSpPr>
                  <a:spLocks/>
                </p:cNvSpPr>
                <p:nvPr/>
              </p:nvSpPr>
              <p:spPr bwMode="auto">
                <a:xfrm>
                  <a:off x="1675" y="-95"/>
                  <a:ext cx="159" cy="114"/>
                </a:xfrm>
                <a:custGeom>
                  <a:avLst/>
                  <a:gdLst>
                    <a:gd name="T0" fmla="*/ 62 w 67"/>
                    <a:gd name="T1" fmla="*/ 1 h 48"/>
                    <a:gd name="T2" fmla="*/ 3 w 67"/>
                    <a:gd name="T3" fmla="*/ 43 h 48"/>
                    <a:gd name="T4" fmla="*/ 4 w 67"/>
                    <a:gd name="T5" fmla="*/ 45 h 48"/>
                    <a:gd name="T6" fmla="*/ 67 w 67"/>
                    <a:gd name="T7" fmla="*/ 2 h 48"/>
                    <a:gd name="T8" fmla="*/ 62 w 67"/>
                    <a:gd name="T9" fmla="*/ 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62" y="1"/>
                      </a:moveTo>
                      <a:cubicBezTo>
                        <a:pt x="53" y="28"/>
                        <a:pt x="32" y="46"/>
                        <a:pt x="3" y="43"/>
                      </a:cubicBezTo>
                      <a:cubicBezTo>
                        <a:pt x="0" y="43"/>
                        <a:pt x="2" y="45"/>
                        <a:pt x="4" y="45"/>
                      </a:cubicBezTo>
                      <a:cubicBezTo>
                        <a:pt x="34" y="48"/>
                        <a:pt x="58" y="31"/>
                        <a:pt x="67" y="2"/>
                      </a:cubicBezTo>
                      <a:cubicBezTo>
                        <a:pt x="67" y="1"/>
                        <a:pt x="62" y="0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6" name="Freeform 96"/>
                <p:cNvSpPr>
                  <a:spLocks/>
                </p:cNvSpPr>
                <p:nvPr/>
              </p:nvSpPr>
              <p:spPr bwMode="auto">
                <a:xfrm>
                  <a:off x="1699" y="-88"/>
                  <a:ext cx="100" cy="152"/>
                </a:xfrm>
                <a:custGeom>
                  <a:avLst/>
                  <a:gdLst>
                    <a:gd name="T0" fmla="*/ 37 w 42"/>
                    <a:gd name="T1" fmla="*/ 62 h 64"/>
                    <a:gd name="T2" fmla="*/ 6 w 42"/>
                    <a:gd name="T3" fmla="*/ 1 h 64"/>
                    <a:gd name="T4" fmla="*/ 3 w 42"/>
                    <a:gd name="T5" fmla="*/ 2 h 64"/>
                    <a:gd name="T6" fmla="*/ 32 w 42"/>
                    <a:gd name="T7" fmla="*/ 61 h 64"/>
                    <a:gd name="T8" fmla="*/ 37 w 42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37" y="62"/>
                      </a:moveTo>
                      <a:cubicBezTo>
                        <a:pt x="42" y="36"/>
                        <a:pt x="31" y="13"/>
                        <a:pt x="6" y="1"/>
                      </a:cubicBezTo>
                      <a:cubicBezTo>
                        <a:pt x="5" y="0"/>
                        <a:pt x="0" y="0"/>
                        <a:pt x="3" y="2"/>
                      </a:cubicBezTo>
                      <a:cubicBezTo>
                        <a:pt x="27" y="13"/>
                        <a:pt x="37" y="36"/>
                        <a:pt x="32" y="61"/>
                      </a:cubicBezTo>
                      <a:cubicBezTo>
                        <a:pt x="32" y="63"/>
                        <a:pt x="37" y="64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7" name="Freeform 97"/>
                <p:cNvSpPr>
                  <a:spLocks/>
                </p:cNvSpPr>
                <p:nvPr/>
              </p:nvSpPr>
              <p:spPr bwMode="auto">
                <a:xfrm>
                  <a:off x="1678" y="-38"/>
                  <a:ext cx="185" cy="31"/>
                </a:xfrm>
                <a:custGeom>
                  <a:avLst/>
                  <a:gdLst>
                    <a:gd name="T0" fmla="*/ 72 w 78"/>
                    <a:gd name="T1" fmla="*/ 4 h 13"/>
                    <a:gd name="T2" fmla="*/ 6 w 78"/>
                    <a:gd name="T3" fmla="*/ 1 h 13"/>
                    <a:gd name="T4" fmla="*/ 3 w 78"/>
                    <a:gd name="T5" fmla="*/ 2 h 13"/>
                    <a:gd name="T6" fmla="*/ 75 w 78"/>
                    <a:gd name="T7" fmla="*/ 5 h 13"/>
                    <a:gd name="T8" fmla="*/ 72 w 78"/>
                    <a:gd name="T9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3">
                      <a:moveTo>
                        <a:pt x="72" y="4"/>
                      </a:moveTo>
                      <a:cubicBezTo>
                        <a:pt x="52" y="11"/>
                        <a:pt x="26" y="8"/>
                        <a:pt x="6" y="1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24" y="11"/>
                        <a:pt x="52" y="13"/>
                        <a:pt x="75" y="5"/>
                      </a:cubicBezTo>
                      <a:cubicBezTo>
                        <a:pt x="78" y="4"/>
                        <a:pt x="73" y="3"/>
                        <a:pt x="7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8" name="Freeform 98"/>
                <p:cNvSpPr>
                  <a:spLocks/>
                </p:cNvSpPr>
                <p:nvPr/>
              </p:nvSpPr>
              <p:spPr bwMode="auto">
                <a:xfrm>
                  <a:off x="1718" y="-107"/>
                  <a:ext cx="78" cy="161"/>
                </a:xfrm>
                <a:custGeom>
                  <a:avLst/>
                  <a:gdLst>
                    <a:gd name="T0" fmla="*/ 6 w 33"/>
                    <a:gd name="T1" fmla="*/ 67 h 68"/>
                    <a:gd name="T2" fmla="*/ 24 w 33"/>
                    <a:gd name="T3" fmla="*/ 2 h 68"/>
                    <a:gd name="T4" fmla="*/ 19 w 33"/>
                    <a:gd name="T5" fmla="*/ 2 h 68"/>
                    <a:gd name="T6" fmla="*/ 2 w 33"/>
                    <a:gd name="T7" fmla="*/ 66 h 68"/>
                    <a:gd name="T8" fmla="*/ 6 w 33"/>
                    <a:gd name="T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8">
                      <a:moveTo>
                        <a:pt x="6" y="67"/>
                      </a:moveTo>
                      <a:cubicBezTo>
                        <a:pt x="24" y="50"/>
                        <a:pt x="33" y="26"/>
                        <a:pt x="24" y="2"/>
                      </a:cubicBezTo>
                      <a:cubicBezTo>
                        <a:pt x="23" y="0"/>
                        <a:pt x="18" y="1"/>
                        <a:pt x="19" y="2"/>
                      </a:cubicBezTo>
                      <a:cubicBezTo>
                        <a:pt x="28" y="26"/>
                        <a:pt x="19" y="50"/>
                        <a:pt x="2" y="66"/>
                      </a:cubicBezTo>
                      <a:cubicBezTo>
                        <a:pt x="0" y="67"/>
                        <a:pt x="5" y="68"/>
                        <a:pt x="6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" name="Freeform 99"/>
                <p:cNvSpPr>
                  <a:spLocks/>
                </p:cNvSpPr>
                <p:nvPr/>
              </p:nvSpPr>
              <p:spPr bwMode="auto">
                <a:xfrm>
                  <a:off x="1773" y="-17"/>
                  <a:ext cx="455" cy="524"/>
                </a:xfrm>
                <a:custGeom>
                  <a:avLst/>
                  <a:gdLst>
                    <a:gd name="T0" fmla="*/ 1 w 192"/>
                    <a:gd name="T1" fmla="*/ 3 h 221"/>
                    <a:gd name="T2" fmla="*/ 186 w 192"/>
                    <a:gd name="T3" fmla="*/ 220 h 221"/>
                    <a:gd name="T4" fmla="*/ 191 w 192"/>
                    <a:gd name="T5" fmla="*/ 219 h 221"/>
                    <a:gd name="T6" fmla="*/ 6 w 192"/>
                    <a:gd name="T7" fmla="*/ 2 h 221"/>
                    <a:gd name="T8" fmla="*/ 1 w 192"/>
                    <a:gd name="T9" fmla="*/ 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21">
                      <a:moveTo>
                        <a:pt x="1" y="3"/>
                      </a:moveTo>
                      <a:cubicBezTo>
                        <a:pt x="63" y="74"/>
                        <a:pt x="127" y="146"/>
                        <a:pt x="186" y="220"/>
                      </a:cubicBezTo>
                      <a:cubicBezTo>
                        <a:pt x="187" y="221"/>
                        <a:pt x="192" y="220"/>
                        <a:pt x="191" y="219"/>
                      </a:cubicBezTo>
                      <a:cubicBezTo>
                        <a:pt x="132" y="145"/>
                        <a:pt x="68" y="73"/>
                        <a:pt x="6" y="2"/>
                      </a:cubicBezTo>
                      <a:cubicBezTo>
                        <a:pt x="5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0" name="Freeform 100"/>
                <p:cNvSpPr>
                  <a:spLocks/>
                </p:cNvSpPr>
                <p:nvPr/>
              </p:nvSpPr>
              <p:spPr bwMode="auto">
                <a:xfrm>
                  <a:off x="1751" y="-41"/>
                  <a:ext cx="41" cy="41"/>
                </a:xfrm>
                <a:custGeom>
                  <a:avLst/>
                  <a:gdLst>
                    <a:gd name="T0" fmla="*/ 15 w 17"/>
                    <a:gd name="T1" fmla="*/ 3 h 17"/>
                    <a:gd name="T2" fmla="*/ 14 w 17"/>
                    <a:gd name="T3" fmla="*/ 14 h 17"/>
                    <a:gd name="T4" fmla="*/ 3 w 17"/>
                    <a:gd name="T5" fmla="*/ 13 h 17"/>
                    <a:gd name="T6" fmla="*/ 4 w 17"/>
                    <a:gd name="T7" fmla="*/ 2 h 17"/>
                    <a:gd name="T8" fmla="*/ 15 w 17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3"/>
                      </a:moveTo>
                      <a:cubicBezTo>
                        <a:pt x="17" y="7"/>
                        <a:pt x="17" y="12"/>
                        <a:pt x="14" y="14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ubicBezTo>
                        <a:pt x="7" y="0"/>
                        <a:pt x="12" y="0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1" name="Freeform 101"/>
                <p:cNvSpPr>
                  <a:spLocks/>
                </p:cNvSpPr>
                <p:nvPr/>
              </p:nvSpPr>
              <p:spPr bwMode="auto">
                <a:xfrm>
                  <a:off x="1884" y="-200"/>
                  <a:ext cx="188" cy="79"/>
                </a:xfrm>
                <a:custGeom>
                  <a:avLst/>
                  <a:gdLst>
                    <a:gd name="T0" fmla="*/ 74 w 79"/>
                    <a:gd name="T1" fmla="*/ 1 h 33"/>
                    <a:gd name="T2" fmla="*/ 6 w 79"/>
                    <a:gd name="T3" fmla="*/ 18 h 33"/>
                    <a:gd name="T4" fmla="*/ 2 w 79"/>
                    <a:gd name="T5" fmla="*/ 19 h 33"/>
                    <a:gd name="T6" fmla="*/ 78 w 79"/>
                    <a:gd name="T7" fmla="*/ 2 h 33"/>
                    <a:gd name="T8" fmla="*/ 74 w 79"/>
                    <a:gd name="T9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3">
                      <a:moveTo>
                        <a:pt x="74" y="1"/>
                      </a:moveTo>
                      <a:cubicBezTo>
                        <a:pt x="56" y="22"/>
                        <a:pt x="31" y="31"/>
                        <a:pt x="6" y="18"/>
                      </a:cubicBezTo>
                      <a:cubicBezTo>
                        <a:pt x="5" y="17"/>
                        <a:pt x="0" y="18"/>
                        <a:pt x="2" y="19"/>
                      </a:cubicBezTo>
                      <a:cubicBezTo>
                        <a:pt x="30" y="33"/>
                        <a:pt x="59" y="26"/>
                        <a:pt x="78" y="2"/>
                      </a:cubicBezTo>
                      <a:cubicBezTo>
                        <a:pt x="79" y="1"/>
                        <a:pt x="75" y="0"/>
                        <a:pt x="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2" name="Freeform 102"/>
                <p:cNvSpPr>
                  <a:spLocks/>
                </p:cNvSpPr>
                <p:nvPr/>
              </p:nvSpPr>
              <p:spPr bwMode="auto">
                <a:xfrm>
                  <a:off x="1946" y="-237"/>
                  <a:ext cx="59" cy="168"/>
                </a:xfrm>
                <a:custGeom>
                  <a:avLst/>
                  <a:gdLst>
                    <a:gd name="T0" fmla="*/ 11 w 25"/>
                    <a:gd name="T1" fmla="*/ 70 h 71"/>
                    <a:gd name="T2" fmla="*/ 6 w 25"/>
                    <a:gd name="T3" fmla="*/ 2 h 71"/>
                    <a:gd name="T4" fmla="*/ 1 w 25"/>
                    <a:gd name="T5" fmla="*/ 2 h 71"/>
                    <a:gd name="T6" fmla="*/ 6 w 25"/>
                    <a:gd name="T7" fmla="*/ 69 h 71"/>
                    <a:gd name="T8" fmla="*/ 11 w 2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1">
                      <a:moveTo>
                        <a:pt x="11" y="70"/>
                      </a:moveTo>
                      <a:cubicBezTo>
                        <a:pt x="25" y="47"/>
                        <a:pt x="23" y="22"/>
                        <a:pt x="6" y="2"/>
                      </a:cubicBezTo>
                      <a:cubicBezTo>
                        <a:pt x="5" y="1"/>
                        <a:pt x="0" y="0"/>
                        <a:pt x="1" y="2"/>
                      </a:cubicBezTo>
                      <a:cubicBezTo>
                        <a:pt x="19" y="22"/>
                        <a:pt x="20" y="46"/>
                        <a:pt x="6" y="69"/>
                      </a:cubicBezTo>
                      <a:cubicBezTo>
                        <a:pt x="6" y="69"/>
                        <a:pt x="10" y="71"/>
                        <a:pt x="11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3" name="Freeform 103"/>
                <p:cNvSpPr>
                  <a:spLocks/>
                </p:cNvSpPr>
                <p:nvPr/>
              </p:nvSpPr>
              <p:spPr bwMode="auto">
                <a:xfrm>
                  <a:off x="1906" y="-200"/>
                  <a:ext cx="168" cy="76"/>
                </a:xfrm>
                <a:custGeom>
                  <a:avLst/>
                  <a:gdLst>
                    <a:gd name="T0" fmla="*/ 68 w 71"/>
                    <a:gd name="T1" fmla="*/ 30 h 32"/>
                    <a:gd name="T2" fmla="*/ 6 w 71"/>
                    <a:gd name="T3" fmla="*/ 1 h 32"/>
                    <a:gd name="T4" fmla="*/ 1 w 71"/>
                    <a:gd name="T5" fmla="*/ 2 h 32"/>
                    <a:gd name="T6" fmla="*/ 65 w 71"/>
                    <a:gd name="T7" fmla="*/ 32 h 32"/>
                    <a:gd name="T8" fmla="*/ 68 w 71"/>
                    <a:gd name="T9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32">
                      <a:moveTo>
                        <a:pt x="68" y="30"/>
                      </a:moveTo>
                      <a:cubicBezTo>
                        <a:pt x="46" y="28"/>
                        <a:pt x="22" y="16"/>
                        <a:pt x="6" y="1"/>
                      </a:cubicBezTo>
                      <a:cubicBezTo>
                        <a:pt x="5" y="0"/>
                        <a:pt x="0" y="2"/>
                        <a:pt x="1" y="2"/>
                      </a:cubicBezTo>
                      <a:cubicBezTo>
                        <a:pt x="18" y="18"/>
                        <a:pt x="42" y="30"/>
                        <a:pt x="65" y="32"/>
                      </a:cubicBezTo>
                      <a:cubicBezTo>
                        <a:pt x="67" y="32"/>
                        <a:pt x="71" y="30"/>
                        <a:pt x="68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4" name="Freeform 104"/>
                <p:cNvSpPr>
                  <a:spLocks/>
                </p:cNvSpPr>
                <p:nvPr/>
              </p:nvSpPr>
              <p:spPr bwMode="auto">
                <a:xfrm>
                  <a:off x="1908" y="-230"/>
                  <a:ext cx="112" cy="132"/>
                </a:xfrm>
                <a:custGeom>
                  <a:avLst/>
                  <a:gdLst>
                    <a:gd name="T0" fmla="*/ 6 w 47"/>
                    <a:gd name="T1" fmla="*/ 55 h 56"/>
                    <a:gd name="T2" fmla="*/ 47 w 47"/>
                    <a:gd name="T3" fmla="*/ 1 h 56"/>
                    <a:gd name="T4" fmla="*/ 42 w 47"/>
                    <a:gd name="T5" fmla="*/ 1 h 56"/>
                    <a:gd name="T6" fmla="*/ 3 w 47"/>
                    <a:gd name="T7" fmla="*/ 54 h 56"/>
                    <a:gd name="T8" fmla="*/ 6 w 47"/>
                    <a:gd name="T9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56">
                      <a:moveTo>
                        <a:pt x="6" y="55"/>
                      </a:moveTo>
                      <a:cubicBezTo>
                        <a:pt x="29" y="46"/>
                        <a:pt x="47" y="27"/>
                        <a:pt x="47" y="1"/>
                      </a:cubicBezTo>
                      <a:cubicBezTo>
                        <a:pt x="47" y="0"/>
                        <a:pt x="42" y="0"/>
                        <a:pt x="42" y="1"/>
                      </a:cubicBezTo>
                      <a:cubicBezTo>
                        <a:pt x="42" y="26"/>
                        <a:pt x="25" y="45"/>
                        <a:pt x="3" y="54"/>
                      </a:cubicBezTo>
                      <a:cubicBezTo>
                        <a:pt x="0" y="55"/>
                        <a:pt x="5" y="56"/>
                        <a:pt x="6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5" name="Freeform 105"/>
                <p:cNvSpPr>
                  <a:spLocks/>
                </p:cNvSpPr>
                <p:nvPr/>
              </p:nvSpPr>
              <p:spPr bwMode="auto">
                <a:xfrm>
                  <a:off x="1986" y="-143"/>
                  <a:ext cx="254" cy="650"/>
                </a:xfrm>
                <a:custGeom>
                  <a:avLst/>
                  <a:gdLst>
                    <a:gd name="T0" fmla="*/ 0 w 107"/>
                    <a:gd name="T1" fmla="*/ 2 h 274"/>
                    <a:gd name="T2" fmla="*/ 102 w 107"/>
                    <a:gd name="T3" fmla="*/ 273 h 274"/>
                    <a:gd name="T4" fmla="*/ 107 w 107"/>
                    <a:gd name="T5" fmla="*/ 272 h 274"/>
                    <a:gd name="T6" fmla="*/ 5 w 107"/>
                    <a:gd name="T7" fmla="*/ 1 h 274"/>
                    <a:gd name="T8" fmla="*/ 0 w 107"/>
                    <a:gd name="T9" fmla="*/ 2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" h="274">
                      <a:moveTo>
                        <a:pt x="0" y="2"/>
                      </a:moveTo>
                      <a:cubicBezTo>
                        <a:pt x="31" y="93"/>
                        <a:pt x="75" y="180"/>
                        <a:pt x="102" y="273"/>
                      </a:cubicBezTo>
                      <a:cubicBezTo>
                        <a:pt x="103" y="274"/>
                        <a:pt x="107" y="273"/>
                        <a:pt x="107" y="272"/>
                      </a:cubicBezTo>
                      <a:cubicBezTo>
                        <a:pt x="80" y="180"/>
                        <a:pt x="36" y="92"/>
                        <a:pt x="5" y="1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6" name="Freeform 106"/>
                <p:cNvSpPr>
                  <a:spLocks/>
                </p:cNvSpPr>
                <p:nvPr/>
              </p:nvSpPr>
              <p:spPr bwMode="auto">
                <a:xfrm>
                  <a:off x="1967" y="-171"/>
                  <a:ext cx="41" cy="40"/>
                </a:xfrm>
                <a:custGeom>
                  <a:avLst/>
                  <a:gdLst>
                    <a:gd name="T0" fmla="*/ 16 w 17"/>
                    <a:gd name="T1" fmla="*/ 6 h 17"/>
                    <a:gd name="T2" fmla="*/ 10 w 17"/>
                    <a:gd name="T3" fmla="*/ 16 h 17"/>
                    <a:gd name="T4" fmla="*/ 1 w 17"/>
                    <a:gd name="T5" fmla="*/ 11 h 17"/>
                    <a:gd name="T6" fmla="*/ 6 w 17"/>
                    <a:gd name="T7" fmla="*/ 1 h 17"/>
                    <a:gd name="T8" fmla="*/ 16 w 17"/>
                    <a:gd name="T9" fmla="*/ 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6" y="6"/>
                      </a:moveTo>
                      <a:cubicBezTo>
                        <a:pt x="17" y="10"/>
                        <a:pt x="15" y="15"/>
                        <a:pt x="10" y="16"/>
                      </a:cubicBezTo>
                      <a:cubicBezTo>
                        <a:pt x="6" y="17"/>
                        <a:pt x="2" y="15"/>
                        <a:pt x="1" y="11"/>
                      </a:cubicBezTo>
                      <a:cubicBezTo>
                        <a:pt x="0" y="7"/>
                        <a:pt x="2" y="2"/>
                        <a:pt x="6" y="1"/>
                      </a:cubicBezTo>
                      <a:cubicBezTo>
                        <a:pt x="10" y="0"/>
                        <a:pt x="14" y="2"/>
                        <a:pt x="1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7" name="Freeform 107"/>
                <p:cNvSpPr>
                  <a:spLocks/>
                </p:cNvSpPr>
                <p:nvPr/>
              </p:nvSpPr>
              <p:spPr bwMode="auto">
                <a:xfrm>
                  <a:off x="2119" y="-230"/>
                  <a:ext cx="193" cy="57"/>
                </a:xfrm>
                <a:custGeom>
                  <a:avLst/>
                  <a:gdLst>
                    <a:gd name="T0" fmla="*/ 75 w 81"/>
                    <a:gd name="T1" fmla="*/ 5 h 24"/>
                    <a:gd name="T2" fmla="*/ 6 w 81"/>
                    <a:gd name="T3" fmla="*/ 1 h 24"/>
                    <a:gd name="T4" fmla="*/ 1 w 81"/>
                    <a:gd name="T5" fmla="*/ 1 h 24"/>
                    <a:gd name="T6" fmla="*/ 79 w 81"/>
                    <a:gd name="T7" fmla="*/ 6 h 24"/>
                    <a:gd name="T8" fmla="*/ 75 w 81"/>
                    <a:gd name="T9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4">
                      <a:moveTo>
                        <a:pt x="75" y="5"/>
                      </a:moveTo>
                      <a:cubicBezTo>
                        <a:pt x="52" y="20"/>
                        <a:pt x="26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ubicBezTo>
                        <a:pt x="24" y="23"/>
                        <a:pt x="54" y="24"/>
                        <a:pt x="79" y="6"/>
                      </a:cubicBezTo>
                      <a:cubicBezTo>
                        <a:pt x="81" y="5"/>
                        <a:pt x="76" y="4"/>
                        <a:pt x="7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8" name="Freeform 108"/>
                <p:cNvSpPr>
                  <a:spLocks/>
                </p:cNvSpPr>
                <p:nvPr/>
              </p:nvSpPr>
              <p:spPr bwMode="auto">
                <a:xfrm>
                  <a:off x="2167" y="-287"/>
                  <a:ext cx="73" cy="163"/>
                </a:xfrm>
                <a:custGeom>
                  <a:avLst/>
                  <a:gdLst>
                    <a:gd name="T0" fmla="*/ 6 w 31"/>
                    <a:gd name="T1" fmla="*/ 68 h 69"/>
                    <a:gd name="T2" fmla="*/ 20 w 31"/>
                    <a:gd name="T3" fmla="*/ 1 h 69"/>
                    <a:gd name="T4" fmla="*/ 15 w 31"/>
                    <a:gd name="T5" fmla="*/ 1 h 69"/>
                    <a:gd name="T6" fmla="*/ 1 w 31"/>
                    <a:gd name="T7" fmla="*/ 66 h 69"/>
                    <a:gd name="T8" fmla="*/ 6 w 31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69">
                      <a:moveTo>
                        <a:pt x="6" y="68"/>
                      </a:moveTo>
                      <a:cubicBezTo>
                        <a:pt x="25" y="50"/>
                        <a:pt x="31" y="26"/>
                        <a:pt x="20" y="1"/>
                      </a:cubicBezTo>
                      <a:cubicBezTo>
                        <a:pt x="19" y="0"/>
                        <a:pt x="14" y="0"/>
                        <a:pt x="15" y="1"/>
                      </a:cubicBezTo>
                      <a:cubicBezTo>
                        <a:pt x="26" y="25"/>
                        <a:pt x="20" y="49"/>
                        <a:pt x="1" y="66"/>
                      </a:cubicBezTo>
                      <a:cubicBezTo>
                        <a:pt x="0" y="67"/>
                        <a:pt x="4" y="69"/>
                        <a:pt x="6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9" name="Freeform 109"/>
                <p:cNvSpPr>
                  <a:spLocks/>
                </p:cNvSpPr>
                <p:nvPr/>
              </p:nvSpPr>
              <p:spPr bwMode="auto">
                <a:xfrm>
                  <a:off x="2150" y="-264"/>
                  <a:ext cx="143" cy="117"/>
                </a:xfrm>
                <a:custGeom>
                  <a:avLst/>
                  <a:gdLst>
                    <a:gd name="T0" fmla="*/ 57 w 60"/>
                    <a:gd name="T1" fmla="*/ 46 h 49"/>
                    <a:gd name="T2" fmla="*/ 6 w 60"/>
                    <a:gd name="T3" fmla="*/ 1 h 49"/>
                    <a:gd name="T4" fmla="*/ 1 w 60"/>
                    <a:gd name="T5" fmla="*/ 2 h 49"/>
                    <a:gd name="T6" fmla="*/ 54 w 60"/>
                    <a:gd name="T7" fmla="*/ 48 h 49"/>
                    <a:gd name="T8" fmla="*/ 57 w 60"/>
                    <a:gd name="T9" fmla="*/ 4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9">
                      <a:moveTo>
                        <a:pt x="57" y="46"/>
                      </a:moveTo>
                      <a:cubicBezTo>
                        <a:pt x="37" y="39"/>
                        <a:pt x="17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3" y="22"/>
                        <a:pt x="33" y="41"/>
                        <a:pt x="54" y="48"/>
                      </a:cubicBezTo>
                      <a:cubicBezTo>
                        <a:pt x="55" y="49"/>
                        <a:pt x="60" y="47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0" name="Freeform 110"/>
                <p:cNvSpPr>
                  <a:spLocks/>
                </p:cNvSpPr>
                <p:nvPr/>
              </p:nvSpPr>
              <p:spPr bwMode="auto">
                <a:xfrm>
                  <a:off x="2129" y="-266"/>
                  <a:ext cx="142" cy="102"/>
                </a:xfrm>
                <a:custGeom>
                  <a:avLst/>
                  <a:gdLst>
                    <a:gd name="T0" fmla="*/ 3 w 60"/>
                    <a:gd name="T1" fmla="*/ 43 h 43"/>
                    <a:gd name="T2" fmla="*/ 59 w 60"/>
                    <a:gd name="T3" fmla="*/ 2 h 43"/>
                    <a:gd name="T4" fmla="*/ 54 w 60"/>
                    <a:gd name="T5" fmla="*/ 1 h 43"/>
                    <a:gd name="T6" fmla="*/ 3 w 60"/>
                    <a:gd name="T7" fmla="*/ 41 h 43"/>
                    <a:gd name="T8" fmla="*/ 3 w 6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43">
                      <a:moveTo>
                        <a:pt x="3" y="43"/>
                      </a:moveTo>
                      <a:cubicBezTo>
                        <a:pt x="28" y="41"/>
                        <a:pt x="52" y="27"/>
                        <a:pt x="59" y="2"/>
                      </a:cubicBezTo>
                      <a:cubicBezTo>
                        <a:pt x="60" y="0"/>
                        <a:pt x="55" y="0"/>
                        <a:pt x="54" y="1"/>
                      </a:cubicBezTo>
                      <a:cubicBezTo>
                        <a:pt x="47" y="24"/>
                        <a:pt x="27" y="39"/>
                        <a:pt x="3" y="41"/>
                      </a:cubicBezTo>
                      <a:cubicBezTo>
                        <a:pt x="0" y="41"/>
                        <a:pt x="0" y="43"/>
                        <a:pt x="3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1" name="Freeform 111"/>
                <p:cNvSpPr>
                  <a:spLocks/>
                </p:cNvSpPr>
                <p:nvPr/>
              </p:nvSpPr>
              <p:spPr bwMode="auto">
                <a:xfrm>
                  <a:off x="2212" y="-188"/>
                  <a:ext cx="35" cy="683"/>
                </a:xfrm>
                <a:custGeom>
                  <a:avLst/>
                  <a:gdLst>
                    <a:gd name="T0" fmla="*/ 0 w 15"/>
                    <a:gd name="T1" fmla="*/ 2 h 288"/>
                    <a:gd name="T2" fmla="*/ 10 w 15"/>
                    <a:gd name="T3" fmla="*/ 287 h 288"/>
                    <a:gd name="T4" fmla="*/ 15 w 15"/>
                    <a:gd name="T5" fmla="*/ 287 h 288"/>
                    <a:gd name="T6" fmla="*/ 5 w 15"/>
                    <a:gd name="T7" fmla="*/ 2 h 288"/>
                    <a:gd name="T8" fmla="*/ 0 w 15"/>
                    <a:gd name="T9" fmla="*/ 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88">
                      <a:moveTo>
                        <a:pt x="0" y="2"/>
                      </a:moveTo>
                      <a:cubicBezTo>
                        <a:pt x="4" y="97"/>
                        <a:pt x="10" y="192"/>
                        <a:pt x="10" y="287"/>
                      </a:cubicBezTo>
                      <a:cubicBezTo>
                        <a:pt x="10" y="288"/>
                        <a:pt x="15" y="288"/>
                        <a:pt x="15" y="287"/>
                      </a:cubicBezTo>
                      <a:cubicBezTo>
                        <a:pt x="15" y="192"/>
                        <a:pt x="9" y="96"/>
                        <a:pt x="5" y="2"/>
                      </a:cubicBezTo>
                      <a:cubicBezTo>
                        <a:pt x="5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2" name="Oval 112"/>
                <p:cNvSpPr>
                  <a:spLocks noChangeArrowheads="1"/>
                </p:cNvSpPr>
                <p:nvPr/>
              </p:nvSpPr>
              <p:spPr bwMode="auto">
                <a:xfrm>
                  <a:off x="2198" y="-214"/>
                  <a:ext cx="35" cy="3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3" name="Freeform 113"/>
                <p:cNvSpPr>
                  <a:spLocks/>
                </p:cNvSpPr>
                <p:nvPr/>
              </p:nvSpPr>
              <p:spPr bwMode="auto">
                <a:xfrm>
                  <a:off x="2371" y="-223"/>
                  <a:ext cx="176" cy="92"/>
                </a:xfrm>
                <a:custGeom>
                  <a:avLst/>
                  <a:gdLst>
                    <a:gd name="T0" fmla="*/ 69 w 74"/>
                    <a:gd name="T1" fmla="*/ 30 h 39"/>
                    <a:gd name="T2" fmla="*/ 5 w 74"/>
                    <a:gd name="T3" fmla="*/ 2 h 39"/>
                    <a:gd name="T4" fmla="*/ 0 w 74"/>
                    <a:gd name="T5" fmla="*/ 1 h 39"/>
                    <a:gd name="T6" fmla="*/ 72 w 74"/>
                    <a:gd name="T7" fmla="*/ 32 h 39"/>
                    <a:gd name="T8" fmla="*/ 69 w 74"/>
                    <a:gd name="T9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39">
                      <a:moveTo>
                        <a:pt x="69" y="30"/>
                      </a:moveTo>
                      <a:cubicBezTo>
                        <a:pt x="41" y="37"/>
                        <a:pt x="17" y="27"/>
                        <a:pt x="5" y="2"/>
                      </a:cubicBezTo>
                      <a:cubicBezTo>
                        <a:pt x="4" y="0"/>
                        <a:pt x="0" y="0"/>
                        <a:pt x="0" y="1"/>
                      </a:cubicBezTo>
                      <a:cubicBezTo>
                        <a:pt x="14" y="30"/>
                        <a:pt x="42" y="39"/>
                        <a:pt x="72" y="32"/>
                      </a:cubicBezTo>
                      <a:cubicBezTo>
                        <a:pt x="74" y="32"/>
                        <a:pt x="70" y="30"/>
                        <a:pt x="69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4" name="Freeform 114"/>
                <p:cNvSpPr>
                  <a:spLocks/>
                </p:cNvSpPr>
                <p:nvPr/>
              </p:nvSpPr>
              <p:spPr bwMode="auto">
                <a:xfrm>
                  <a:off x="2378" y="-249"/>
                  <a:ext cx="104" cy="142"/>
                </a:xfrm>
                <a:custGeom>
                  <a:avLst/>
                  <a:gdLst>
                    <a:gd name="T0" fmla="*/ 5 w 44"/>
                    <a:gd name="T1" fmla="*/ 60 h 60"/>
                    <a:gd name="T2" fmla="*/ 42 w 44"/>
                    <a:gd name="T3" fmla="*/ 2 h 60"/>
                    <a:gd name="T4" fmla="*/ 37 w 44"/>
                    <a:gd name="T5" fmla="*/ 1 h 60"/>
                    <a:gd name="T6" fmla="*/ 1 w 44"/>
                    <a:gd name="T7" fmla="*/ 58 h 60"/>
                    <a:gd name="T8" fmla="*/ 5 w 44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0">
                      <a:moveTo>
                        <a:pt x="5" y="60"/>
                      </a:moveTo>
                      <a:cubicBezTo>
                        <a:pt x="30" y="50"/>
                        <a:pt x="44" y="29"/>
                        <a:pt x="42" y="2"/>
                      </a:cubicBezTo>
                      <a:cubicBezTo>
                        <a:pt x="42" y="0"/>
                        <a:pt x="37" y="0"/>
                        <a:pt x="37" y="1"/>
                      </a:cubicBezTo>
                      <a:cubicBezTo>
                        <a:pt x="39" y="27"/>
                        <a:pt x="26" y="48"/>
                        <a:pt x="1" y="58"/>
                      </a:cubicBezTo>
                      <a:cubicBezTo>
                        <a:pt x="0" y="58"/>
                        <a:pt x="4" y="60"/>
                        <a:pt x="5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5" name="Freeform 115"/>
                <p:cNvSpPr>
                  <a:spLocks/>
                </p:cNvSpPr>
                <p:nvPr/>
              </p:nvSpPr>
              <p:spPr bwMode="auto">
                <a:xfrm>
                  <a:off x="2411" y="-242"/>
                  <a:ext cx="93" cy="152"/>
                </a:xfrm>
                <a:custGeom>
                  <a:avLst/>
                  <a:gdLst>
                    <a:gd name="T0" fmla="*/ 38 w 39"/>
                    <a:gd name="T1" fmla="*/ 62 h 64"/>
                    <a:gd name="T2" fmla="*/ 5 w 39"/>
                    <a:gd name="T3" fmla="*/ 1 h 64"/>
                    <a:gd name="T4" fmla="*/ 0 w 39"/>
                    <a:gd name="T5" fmla="*/ 2 h 64"/>
                    <a:gd name="T6" fmla="*/ 33 w 39"/>
                    <a:gd name="T7" fmla="*/ 63 h 64"/>
                    <a:gd name="T8" fmla="*/ 38 w 39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4">
                      <a:moveTo>
                        <a:pt x="38" y="62"/>
                      </a:moveTo>
                      <a:cubicBezTo>
                        <a:pt x="21" y="47"/>
                        <a:pt x="9" y="23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4" y="24"/>
                        <a:pt x="16" y="48"/>
                        <a:pt x="33" y="63"/>
                      </a:cubicBezTo>
                      <a:cubicBezTo>
                        <a:pt x="34" y="64"/>
                        <a:pt x="39" y="62"/>
                        <a:pt x="3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6" name="Freeform 116"/>
                <p:cNvSpPr>
                  <a:spLocks/>
                </p:cNvSpPr>
                <p:nvPr/>
              </p:nvSpPr>
              <p:spPr bwMode="auto">
                <a:xfrm>
                  <a:off x="2354" y="-209"/>
                  <a:ext cx="171" cy="66"/>
                </a:xfrm>
                <a:custGeom>
                  <a:avLst/>
                  <a:gdLst>
                    <a:gd name="T0" fmla="*/ 2 w 72"/>
                    <a:gd name="T1" fmla="*/ 21 h 28"/>
                    <a:gd name="T2" fmla="*/ 71 w 72"/>
                    <a:gd name="T3" fmla="*/ 2 h 28"/>
                    <a:gd name="T4" fmla="*/ 66 w 72"/>
                    <a:gd name="T5" fmla="*/ 2 h 28"/>
                    <a:gd name="T6" fmla="*/ 6 w 72"/>
                    <a:gd name="T7" fmla="*/ 20 h 28"/>
                    <a:gd name="T8" fmla="*/ 2 w 72"/>
                    <a:gd name="T9" fmla="*/ 2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28">
                      <a:moveTo>
                        <a:pt x="2" y="21"/>
                      </a:moveTo>
                      <a:cubicBezTo>
                        <a:pt x="27" y="28"/>
                        <a:pt x="54" y="23"/>
                        <a:pt x="71" y="2"/>
                      </a:cubicBezTo>
                      <a:cubicBezTo>
                        <a:pt x="72" y="1"/>
                        <a:pt x="67" y="0"/>
                        <a:pt x="66" y="2"/>
                      </a:cubicBezTo>
                      <a:cubicBezTo>
                        <a:pt x="52" y="20"/>
                        <a:pt x="28" y="26"/>
                        <a:pt x="6" y="20"/>
                      </a:cubicBezTo>
                      <a:cubicBezTo>
                        <a:pt x="5" y="19"/>
                        <a:pt x="0" y="20"/>
                        <a:pt x="2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7" name="Freeform 117"/>
                <p:cNvSpPr>
                  <a:spLocks/>
                </p:cNvSpPr>
                <p:nvPr/>
              </p:nvSpPr>
              <p:spPr bwMode="auto">
                <a:xfrm>
                  <a:off x="2226" y="-150"/>
                  <a:ext cx="228" cy="648"/>
                </a:xfrm>
                <a:custGeom>
                  <a:avLst/>
                  <a:gdLst>
                    <a:gd name="T0" fmla="*/ 90 w 96"/>
                    <a:gd name="T1" fmla="*/ 1 h 273"/>
                    <a:gd name="T2" fmla="*/ 0 w 96"/>
                    <a:gd name="T3" fmla="*/ 271 h 273"/>
                    <a:gd name="T4" fmla="*/ 5 w 96"/>
                    <a:gd name="T5" fmla="*/ 272 h 273"/>
                    <a:gd name="T6" fmla="*/ 95 w 96"/>
                    <a:gd name="T7" fmla="*/ 1 h 273"/>
                    <a:gd name="T8" fmla="*/ 90 w 96"/>
                    <a:gd name="T9" fmla="*/ 1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73">
                      <a:moveTo>
                        <a:pt x="90" y="1"/>
                      </a:moveTo>
                      <a:cubicBezTo>
                        <a:pt x="61" y="91"/>
                        <a:pt x="33" y="182"/>
                        <a:pt x="0" y="271"/>
                      </a:cubicBezTo>
                      <a:cubicBezTo>
                        <a:pt x="0" y="273"/>
                        <a:pt x="4" y="273"/>
                        <a:pt x="5" y="272"/>
                      </a:cubicBezTo>
                      <a:cubicBezTo>
                        <a:pt x="38" y="183"/>
                        <a:pt x="66" y="91"/>
                        <a:pt x="95" y="1"/>
                      </a:cubicBezTo>
                      <a:cubicBezTo>
                        <a:pt x="96" y="0"/>
                        <a:pt x="91" y="0"/>
                        <a:pt x="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8" name="Freeform 118"/>
                <p:cNvSpPr>
                  <a:spLocks/>
                </p:cNvSpPr>
                <p:nvPr/>
              </p:nvSpPr>
              <p:spPr bwMode="auto">
                <a:xfrm>
                  <a:off x="2428" y="-181"/>
                  <a:ext cx="43" cy="41"/>
                </a:xfrm>
                <a:custGeom>
                  <a:avLst/>
                  <a:gdLst>
                    <a:gd name="T0" fmla="*/ 16 w 18"/>
                    <a:gd name="T1" fmla="*/ 11 h 17"/>
                    <a:gd name="T2" fmla="*/ 6 w 18"/>
                    <a:gd name="T3" fmla="*/ 16 h 17"/>
                    <a:gd name="T4" fmla="*/ 2 w 18"/>
                    <a:gd name="T5" fmla="*/ 6 h 17"/>
                    <a:gd name="T6" fmla="*/ 12 w 18"/>
                    <a:gd name="T7" fmla="*/ 1 h 17"/>
                    <a:gd name="T8" fmla="*/ 16 w 18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6" y="11"/>
                      </a:moveTo>
                      <a:cubicBezTo>
                        <a:pt x="15" y="15"/>
                        <a:pt x="10" y="17"/>
                        <a:pt x="6" y="16"/>
                      </a:cubicBezTo>
                      <a:cubicBezTo>
                        <a:pt x="2" y="14"/>
                        <a:pt x="0" y="10"/>
                        <a:pt x="2" y="6"/>
                      </a:cubicBezTo>
                      <a:cubicBezTo>
                        <a:pt x="3" y="2"/>
                        <a:pt x="8" y="0"/>
                        <a:pt x="12" y="1"/>
                      </a:cubicBezTo>
                      <a:cubicBezTo>
                        <a:pt x="16" y="3"/>
                        <a:pt x="18" y="7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9" name="Freeform 119"/>
                <p:cNvSpPr>
                  <a:spLocks/>
                </p:cNvSpPr>
                <p:nvPr/>
              </p:nvSpPr>
              <p:spPr bwMode="auto">
                <a:xfrm>
                  <a:off x="2620" y="-126"/>
                  <a:ext cx="138" cy="130"/>
                </a:xfrm>
                <a:custGeom>
                  <a:avLst/>
                  <a:gdLst>
                    <a:gd name="T0" fmla="*/ 55 w 58"/>
                    <a:gd name="T1" fmla="*/ 53 h 55"/>
                    <a:gd name="T2" fmla="*/ 5 w 58"/>
                    <a:gd name="T3" fmla="*/ 2 h 55"/>
                    <a:gd name="T4" fmla="*/ 0 w 58"/>
                    <a:gd name="T5" fmla="*/ 1 h 55"/>
                    <a:gd name="T6" fmla="*/ 55 w 58"/>
                    <a:gd name="T7" fmla="*/ 55 h 55"/>
                    <a:gd name="T8" fmla="*/ 55 w 58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5">
                      <a:moveTo>
                        <a:pt x="55" y="53"/>
                      </a:moveTo>
                      <a:cubicBezTo>
                        <a:pt x="27" y="49"/>
                        <a:pt x="7" y="30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2" y="32"/>
                        <a:pt x="25" y="51"/>
                        <a:pt x="55" y="55"/>
                      </a:cubicBezTo>
                      <a:cubicBezTo>
                        <a:pt x="57" y="55"/>
                        <a:pt x="58" y="53"/>
                        <a:pt x="5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0" name="Freeform 120"/>
                <p:cNvSpPr>
                  <a:spLocks/>
                </p:cNvSpPr>
                <p:nvPr/>
              </p:nvSpPr>
              <p:spPr bwMode="auto">
                <a:xfrm>
                  <a:off x="2585" y="-116"/>
                  <a:ext cx="144" cy="102"/>
                </a:xfrm>
                <a:custGeom>
                  <a:avLst/>
                  <a:gdLst>
                    <a:gd name="T0" fmla="*/ 5 w 61"/>
                    <a:gd name="T1" fmla="*/ 43 h 43"/>
                    <a:gd name="T2" fmla="*/ 61 w 61"/>
                    <a:gd name="T3" fmla="*/ 2 h 43"/>
                    <a:gd name="T4" fmla="*/ 56 w 61"/>
                    <a:gd name="T5" fmla="*/ 1 h 43"/>
                    <a:gd name="T6" fmla="*/ 3 w 61"/>
                    <a:gd name="T7" fmla="*/ 41 h 43"/>
                    <a:gd name="T8" fmla="*/ 5 w 61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43">
                      <a:moveTo>
                        <a:pt x="5" y="43"/>
                      </a:moveTo>
                      <a:cubicBezTo>
                        <a:pt x="32" y="43"/>
                        <a:pt x="54" y="28"/>
                        <a:pt x="61" y="2"/>
                      </a:cubicBezTo>
                      <a:cubicBezTo>
                        <a:pt x="61" y="1"/>
                        <a:pt x="57" y="0"/>
                        <a:pt x="56" y="1"/>
                      </a:cubicBezTo>
                      <a:cubicBezTo>
                        <a:pt x="49" y="26"/>
                        <a:pt x="29" y="40"/>
                        <a:pt x="3" y="41"/>
                      </a:cubicBezTo>
                      <a:cubicBezTo>
                        <a:pt x="0" y="41"/>
                        <a:pt x="4" y="43"/>
                        <a:pt x="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1" name="Freeform 121"/>
                <p:cNvSpPr>
                  <a:spLocks/>
                </p:cNvSpPr>
                <p:nvPr/>
              </p:nvSpPr>
              <p:spPr bwMode="auto">
                <a:xfrm>
                  <a:off x="2653" y="-128"/>
                  <a:ext cx="45" cy="168"/>
                </a:xfrm>
                <a:custGeom>
                  <a:avLst/>
                  <a:gdLst>
                    <a:gd name="T0" fmla="*/ 18 w 19"/>
                    <a:gd name="T1" fmla="*/ 69 h 71"/>
                    <a:gd name="T2" fmla="*/ 10 w 19"/>
                    <a:gd name="T3" fmla="*/ 1 h 71"/>
                    <a:gd name="T4" fmla="*/ 4 w 19"/>
                    <a:gd name="T5" fmla="*/ 1 h 71"/>
                    <a:gd name="T6" fmla="*/ 14 w 19"/>
                    <a:gd name="T7" fmla="*/ 70 h 71"/>
                    <a:gd name="T8" fmla="*/ 18 w 19"/>
                    <a:gd name="T9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1">
                      <a:moveTo>
                        <a:pt x="18" y="69"/>
                      </a:moveTo>
                      <a:cubicBezTo>
                        <a:pt x="7" y="49"/>
                        <a:pt x="6" y="22"/>
                        <a:pt x="10" y="1"/>
                      </a:cubicBezTo>
                      <a:cubicBezTo>
                        <a:pt x="10" y="0"/>
                        <a:pt x="5" y="0"/>
                        <a:pt x="4" y="1"/>
                      </a:cubicBezTo>
                      <a:cubicBezTo>
                        <a:pt x="0" y="23"/>
                        <a:pt x="3" y="50"/>
                        <a:pt x="14" y="70"/>
                      </a:cubicBezTo>
                      <a:cubicBezTo>
                        <a:pt x="14" y="71"/>
                        <a:pt x="19" y="70"/>
                        <a:pt x="18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2" name="Freeform 122"/>
                <p:cNvSpPr>
                  <a:spLocks/>
                </p:cNvSpPr>
                <p:nvPr/>
              </p:nvSpPr>
              <p:spPr bwMode="auto">
                <a:xfrm>
                  <a:off x="2585" y="-76"/>
                  <a:ext cx="175" cy="52"/>
                </a:xfrm>
                <a:custGeom>
                  <a:avLst/>
                  <a:gdLst>
                    <a:gd name="T0" fmla="*/ 1 w 74"/>
                    <a:gd name="T1" fmla="*/ 2 h 22"/>
                    <a:gd name="T2" fmla="*/ 72 w 74"/>
                    <a:gd name="T3" fmla="*/ 8 h 22"/>
                    <a:gd name="T4" fmla="*/ 68 w 74"/>
                    <a:gd name="T5" fmla="*/ 7 h 22"/>
                    <a:gd name="T6" fmla="*/ 6 w 74"/>
                    <a:gd name="T7" fmla="*/ 1 h 22"/>
                    <a:gd name="T8" fmla="*/ 1 w 74"/>
                    <a:gd name="T9" fmla="*/ 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2">
                      <a:moveTo>
                        <a:pt x="1" y="2"/>
                      </a:moveTo>
                      <a:cubicBezTo>
                        <a:pt x="22" y="18"/>
                        <a:pt x="49" y="22"/>
                        <a:pt x="72" y="8"/>
                      </a:cubicBezTo>
                      <a:cubicBezTo>
                        <a:pt x="74" y="7"/>
                        <a:pt x="69" y="7"/>
                        <a:pt x="68" y="7"/>
                      </a:cubicBezTo>
                      <a:cubicBezTo>
                        <a:pt x="47" y="20"/>
                        <a:pt x="24" y="15"/>
                        <a:pt x="6" y="1"/>
                      </a:cubicBezTo>
                      <a:cubicBezTo>
                        <a:pt x="4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3" name="Freeform 123"/>
                <p:cNvSpPr>
                  <a:spLocks/>
                </p:cNvSpPr>
                <p:nvPr/>
              </p:nvSpPr>
              <p:spPr bwMode="auto">
                <a:xfrm>
                  <a:off x="2224" y="-33"/>
                  <a:ext cx="448" cy="526"/>
                </a:xfrm>
                <a:custGeom>
                  <a:avLst/>
                  <a:gdLst>
                    <a:gd name="T0" fmla="*/ 183 w 189"/>
                    <a:gd name="T1" fmla="*/ 1 h 222"/>
                    <a:gd name="T2" fmla="*/ 1 w 189"/>
                    <a:gd name="T3" fmla="*/ 221 h 222"/>
                    <a:gd name="T4" fmla="*/ 6 w 189"/>
                    <a:gd name="T5" fmla="*/ 221 h 222"/>
                    <a:gd name="T6" fmla="*/ 188 w 189"/>
                    <a:gd name="T7" fmla="*/ 2 h 222"/>
                    <a:gd name="T8" fmla="*/ 183 w 189"/>
                    <a:gd name="T9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222">
                      <a:moveTo>
                        <a:pt x="183" y="1"/>
                      </a:moveTo>
                      <a:cubicBezTo>
                        <a:pt x="123" y="75"/>
                        <a:pt x="64" y="150"/>
                        <a:pt x="1" y="221"/>
                      </a:cubicBezTo>
                      <a:cubicBezTo>
                        <a:pt x="0" y="222"/>
                        <a:pt x="5" y="222"/>
                        <a:pt x="6" y="221"/>
                      </a:cubicBezTo>
                      <a:cubicBezTo>
                        <a:pt x="69" y="150"/>
                        <a:pt x="128" y="75"/>
                        <a:pt x="188" y="2"/>
                      </a:cubicBezTo>
                      <a:cubicBezTo>
                        <a:pt x="189" y="1"/>
                        <a:pt x="184" y="0"/>
                        <a:pt x="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4" name="Freeform 124"/>
                <p:cNvSpPr>
                  <a:spLocks/>
                </p:cNvSpPr>
                <p:nvPr/>
              </p:nvSpPr>
              <p:spPr bwMode="auto">
                <a:xfrm>
                  <a:off x="2651" y="-62"/>
                  <a:ext cx="40" cy="40"/>
                </a:xfrm>
                <a:custGeom>
                  <a:avLst/>
                  <a:gdLst>
                    <a:gd name="T0" fmla="*/ 14 w 17"/>
                    <a:gd name="T1" fmla="*/ 14 h 17"/>
                    <a:gd name="T2" fmla="*/ 3 w 17"/>
                    <a:gd name="T3" fmla="*/ 15 h 17"/>
                    <a:gd name="T4" fmla="*/ 3 w 17"/>
                    <a:gd name="T5" fmla="*/ 4 h 17"/>
                    <a:gd name="T6" fmla="*/ 14 w 17"/>
                    <a:gd name="T7" fmla="*/ 3 h 17"/>
                    <a:gd name="T8" fmla="*/ 14 w 17"/>
                    <a:gd name="T9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cubicBezTo>
                        <a:pt x="11" y="17"/>
                        <a:pt x="7" y="17"/>
                        <a:pt x="3" y="15"/>
                      </a:cubicBezTo>
                      <a:cubicBezTo>
                        <a:pt x="0" y="12"/>
                        <a:pt x="0" y="7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5" name="Freeform 125"/>
                <p:cNvSpPr>
                  <a:spLocks/>
                </p:cNvSpPr>
                <p:nvPr/>
              </p:nvSpPr>
              <p:spPr bwMode="auto">
                <a:xfrm>
                  <a:off x="2801" y="69"/>
                  <a:ext cx="106" cy="168"/>
                </a:xfrm>
                <a:custGeom>
                  <a:avLst/>
                  <a:gdLst>
                    <a:gd name="T0" fmla="*/ 43 w 45"/>
                    <a:gd name="T1" fmla="*/ 70 h 71"/>
                    <a:gd name="T2" fmla="*/ 15 w 45"/>
                    <a:gd name="T3" fmla="*/ 2 h 71"/>
                    <a:gd name="T4" fmla="*/ 10 w 45"/>
                    <a:gd name="T5" fmla="*/ 2 h 71"/>
                    <a:gd name="T6" fmla="*/ 39 w 45"/>
                    <a:gd name="T7" fmla="*/ 71 h 71"/>
                    <a:gd name="T8" fmla="*/ 43 w 4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71">
                      <a:moveTo>
                        <a:pt x="43" y="70"/>
                      </a:moveTo>
                      <a:cubicBezTo>
                        <a:pt x="18" y="55"/>
                        <a:pt x="6" y="30"/>
                        <a:pt x="15" y="2"/>
                      </a:cubicBezTo>
                      <a:cubicBezTo>
                        <a:pt x="15" y="1"/>
                        <a:pt x="10" y="0"/>
                        <a:pt x="10" y="2"/>
                      </a:cubicBezTo>
                      <a:cubicBezTo>
                        <a:pt x="0" y="30"/>
                        <a:pt x="13" y="56"/>
                        <a:pt x="39" y="71"/>
                      </a:cubicBezTo>
                      <a:cubicBezTo>
                        <a:pt x="40" y="71"/>
                        <a:pt x="45" y="71"/>
                        <a:pt x="4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6" name="Freeform 126"/>
                <p:cNvSpPr>
                  <a:spLocks/>
                </p:cNvSpPr>
                <p:nvPr/>
              </p:nvSpPr>
              <p:spPr bwMode="auto">
                <a:xfrm>
                  <a:off x="2751" y="116"/>
                  <a:ext cx="173" cy="69"/>
                </a:xfrm>
                <a:custGeom>
                  <a:avLst/>
                  <a:gdLst>
                    <a:gd name="T0" fmla="*/ 3 w 73"/>
                    <a:gd name="T1" fmla="*/ 19 h 29"/>
                    <a:gd name="T2" fmla="*/ 72 w 73"/>
                    <a:gd name="T3" fmla="*/ 2 h 29"/>
                    <a:gd name="T4" fmla="*/ 68 w 73"/>
                    <a:gd name="T5" fmla="*/ 1 h 29"/>
                    <a:gd name="T6" fmla="*/ 5 w 73"/>
                    <a:gd name="T7" fmla="*/ 17 h 29"/>
                    <a:gd name="T8" fmla="*/ 3 w 73"/>
                    <a:gd name="T9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9">
                      <a:moveTo>
                        <a:pt x="3" y="19"/>
                      </a:moveTo>
                      <a:cubicBezTo>
                        <a:pt x="29" y="29"/>
                        <a:pt x="55" y="24"/>
                        <a:pt x="72" y="2"/>
                      </a:cubicBezTo>
                      <a:cubicBezTo>
                        <a:pt x="73" y="1"/>
                        <a:pt x="68" y="0"/>
                        <a:pt x="68" y="1"/>
                      </a:cubicBezTo>
                      <a:cubicBezTo>
                        <a:pt x="52" y="21"/>
                        <a:pt x="29" y="27"/>
                        <a:pt x="5" y="17"/>
                      </a:cubicBezTo>
                      <a:cubicBezTo>
                        <a:pt x="3" y="16"/>
                        <a:pt x="0" y="18"/>
                        <a:pt x="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7" name="Freeform 127"/>
                <p:cNvSpPr>
                  <a:spLocks/>
                </p:cNvSpPr>
                <p:nvPr/>
              </p:nvSpPr>
              <p:spPr bwMode="auto">
                <a:xfrm>
                  <a:off x="2817" y="85"/>
                  <a:ext cx="62" cy="164"/>
                </a:xfrm>
                <a:custGeom>
                  <a:avLst/>
                  <a:gdLst>
                    <a:gd name="T0" fmla="*/ 8 w 26"/>
                    <a:gd name="T1" fmla="*/ 67 h 69"/>
                    <a:gd name="T2" fmla="*/ 25 w 26"/>
                    <a:gd name="T3" fmla="*/ 1 h 69"/>
                    <a:gd name="T4" fmla="*/ 21 w 26"/>
                    <a:gd name="T5" fmla="*/ 1 h 69"/>
                    <a:gd name="T6" fmla="*/ 3 w 26"/>
                    <a:gd name="T7" fmla="*/ 68 h 69"/>
                    <a:gd name="T8" fmla="*/ 8 w 26"/>
                    <a:gd name="T9" fmla="*/ 6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8" y="67"/>
                      </a:moveTo>
                      <a:cubicBezTo>
                        <a:pt x="5" y="45"/>
                        <a:pt x="13" y="19"/>
                        <a:pt x="25" y="1"/>
                      </a:cubicBezTo>
                      <a:cubicBezTo>
                        <a:pt x="26" y="0"/>
                        <a:pt x="21" y="0"/>
                        <a:pt x="21" y="1"/>
                      </a:cubicBezTo>
                      <a:cubicBezTo>
                        <a:pt x="9" y="19"/>
                        <a:pt x="0" y="45"/>
                        <a:pt x="3" y="68"/>
                      </a:cubicBezTo>
                      <a:cubicBezTo>
                        <a:pt x="3" y="69"/>
                        <a:pt x="8" y="69"/>
                        <a:pt x="8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8" name="Freeform 128"/>
                <p:cNvSpPr>
                  <a:spLocks/>
                </p:cNvSpPr>
                <p:nvPr/>
              </p:nvSpPr>
              <p:spPr bwMode="auto">
                <a:xfrm>
                  <a:off x="2772" y="104"/>
                  <a:ext cx="159" cy="88"/>
                </a:xfrm>
                <a:custGeom>
                  <a:avLst/>
                  <a:gdLst>
                    <a:gd name="T0" fmla="*/ 1 w 67"/>
                    <a:gd name="T1" fmla="*/ 2 h 37"/>
                    <a:gd name="T2" fmla="*/ 63 w 67"/>
                    <a:gd name="T3" fmla="*/ 33 h 37"/>
                    <a:gd name="T4" fmla="*/ 62 w 67"/>
                    <a:gd name="T5" fmla="*/ 31 h 37"/>
                    <a:gd name="T6" fmla="*/ 6 w 67"/>
                    <a:gd name="T7" fmla="*/ 1 h 37"/>
                    <a:gd name="T8" fmla="*/ 1 w 67"/>
                    <a:gd name="T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7">
                      <a:moveTo>
                        <a:pt x="1" y="2"/>
                      </a:moveTo>
                      <a:cubicBezTo>
                        <a:pt x="14" y="24"/>
                        <a:pt x="37" y="37"/>
                        <a:pt x="63" y="33"/>
                      </a:cubicBezTo>
                      <a:cubicBezTo>
                        <a:pt x="67" y="33"/>
                        <a:pt x="64" y="31"/>
                        <a:pt x="62" y="31"/>
                      </a:cubicBezTo>
                      <a:cubicBezTo>
                        <a:pt x="38" y="35"/>
                        <a:pt x="17" y="21"/>
                        <a:pt x="6" y="1"/>
                      </a:cubicBezTo>
                      <a:cubicBezTo>
                        <a:pt x="5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9" name="Freeform 129"/>
                <p:cNvSpPr>
                  <a:spLocks/>
                </p:cNvSpPr>
                <p:nvPr/>
              </p:nvSpPr>
              <p:spPr bwMode="auto">
                <a:xfrm>
                  <a:off x="2221" y="171"/>
                  <a:ext cx="617" cy="322"/>
                </a:xfrm>
                <a:custGeom>
                  <a:avLst/>
                  <a:gdLst>
                    <a:gd name="T0" fmla="*/ 254 w 260"/>
                    <a:gd name="T1" fmla="*/ 1 h 136"/>
                    <a:gd name="T2" fmla="*/ 3 w 260"/>
                    <a:gd name="T3" fmla="*/ 134 h 136"/>
                    <a:gd name="T4" fmla="*/ 6 w 260"/>
                    <a:gd name="T5" fmla="*/ 136 h 136"/>
                    <a:gd name="T6" fmla="*/ 258 w 260"/>
                    <a:gd name="T7" fmla="*/ 2 h 136"/>
                    <a:gd name="T8" fmla="*/ 254 w 260"/>
                    <a:gd name="T9" fmla="*/ 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0" h="136">
                      <a:moveTo>
                        <a:pt x="254" y="1"/>
                      </a:moveTo>
                      <a:cubicBezTo>
                        <a:pt x="171" y="46"/>
                        <a:pt x="88" y="93"/>
                        <a:pt x="3" y="134"/>
                      </a:cubicBezTo>
                      <a:cubicBezTo>
                        <a:pt x="0" y="136"/>
                        <a:pt x="5" y="136"/>
                        <a:pt x="6" y="136"/>
                      </a:cubicBezTo>
                      <a:cubicBezTo>
                        <a:pt x="92" y="94"/>
                        <a:pt x="175" y="47"/>
                        <a:pt x="258" y="2"/>
                      </a:cubicBezTo>
                      <a:cubicBezTo>
                        <a:pt x="260" y="0"/>
                        <a:pt x="256" y="0"/>
                        <a:pt x="2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0" name="Freeform 130"/>
                <p:cNvSpPr>
                  <a:spLocks/>
                </p:cNvSpPr>
                <p:nvPr/>
              </p:nvSpPr>
              <p:spPr bwMode="auto">
                <a:xfrm>
                  <a:off x="2820" y="144"/>
                  <a:ext cx="42" cy="43"/>
                </a:xfrm>
                <a:custGeom>
                  <a:avLst/>
                  <a:gdLst>
                    <a:gd name="T0" fmla="*/ 12 w 18"/>
                    <a:gd name="T1" fmla="*/ 16 h 18"/>
                    <a:gd name="T2" fmla="*/ 2 w 18"/>
                    <a:gd name="T3" fmla="*/ 12 h 18"/>
                    <a:gd name="T4" fmla="*/ 6 w 18"/>
                    <a:gd name="T5" fmla="*/ 2 h 18"/>
                    <a:gd name="T6" fmla="*/ 16 w 18"/>
                    <a:gd name="T7" fmla="*/ 6 h 18"/>
                    <a:gd name="T8" fmla="*/ 12 w 18"/>
                    <a:gd name="T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2" y="16"/>
                      </a:moveTo>
                      <a:cubicBezTo>
                        <a:pt x="8" y="18"/>
                        <a:pt x="4" y="16"/>
                        <a:pt x="2" y="12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9" y="0"/>
                        <a:pt x="14" y="2"/>
                        <a:pt x="16" y="6"/>
                      </a:cubicBezTo>
                      <a:cubicBezTo>
                        <a:pt x="18" y="10"/>
                        <a:pt x="16" y="14"/>
                        <a:pt x="1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1" name="Freeform 131"/>
                <p:cNvSpPr>
                  <a:spLocks/>
                </p:cNvSpPr>
                <p:nvPr/>
              </p:nvSpPr>
              <p:spPr bwMode="auto">
                <a:xfrm>
                  <a:off x="2900" y="322"/>
                  <a:ext cx="62" cy="183"/>
                </a:xfrm>
                <a:custGeom>
                  <a:avLst/>
                  <a:gdLst>
                    <a:gd name="T0" fmla="*/ 25 w 26"/>
                    <a:gd name="T1" fmla="*/ 75 h 77"/>
                    <a:gd name="T2" fmla="*/ 24 w 26"/>
                    <a:gd name="T3" fmla="*/ 2 h 77"/>
                    <a:gd name="T4" fmla="*/ 19 w 26"/>
                    <a:gd name="T5" fmla="*/ 1 h 77"/>
                    <a:gd name="T6" fmla="*/ 21 w 26"/>
                    <a:gd name="T7" fmla="*/ 76 h 77"/>
                    <a:gd name="T8" fmla="*/ 25 w 26"/>
                    <a:gd name="T9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7">
                      <a:moveTo>
                        <a:pt x="25" y="75"/>
                      </a:moveTo>
                      <a:cubicBezTo>
                        <a:pt x="7" y="53"/>
                        <a:pt x="5" y="25"/>
                        <a:pt x="24" y="2"/>
                      </a:cubicBezTo>
                      <a:cubicBezTo>
                        <a:pt x="25" y="1"/>
                        <a:pt x="20" y="0"/>
                        <a:pt x="19" y="1"/>
                      </a:cubicBezTo>
                      <a:cubicBezTo>
                        <a:pt x="0" y="24"/>
                        <a:pt x="2" y="53"/>
                        <a:pt x="21" y="76"/>
                      </a:cubicBezTo>
                      <a:cubicBezTo>
                        <a:pt x="21" y="77"/>
                        <a:pt x="26" y="77"/>
                        <a:pt x="2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2" name="Freeform 132"/>
                <p:cNvSpPr>
                  <a:spLocks/>
                </p:cNvSpPr>
                <p:nvPr/>
              </p:nvSpPr>
              <p:spPr bwMode="auto">
                <a:xfrm>
                  <a:off x="2848" y="377"/>
                  <a:ext cx="176" cy="59"/>
                </a:xfrm>
                <a:custGeom>
                  <a:avLst/>
                  <a:gdLst>
                    <a:gd name="T0" fmla="*/ 1 w 74"/>
                    <a:gd name="T1" fmla="*/ 1 h 25"/>
                    <a:gd name="T2" fmla="*/ 72 w 74"/>
                    <a:gd name="T3" fmla="*/ 11 h 25"/>
                    <a:gd name="T4" fmla="*/ 68 w 74"/>
                    <a:gd name="T5" fmla="*/ 9 h 25"/>
                    <a:gd name="T6" fmla="*/ 6 w 74"/>
                    <a:gd name="T7" fmla="*/ 1 h 25"/>
                    <a:gd name="T8" fmla="*/ 1 w 74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25">
                      <a:moveTo>
                        <a:pt x="1" y="1"/>
                      </a:moveTo>
                      <a:cubicBezTo>
                        <a:pt x="21" y="20"/>
                        <a:pt x="48" y="25"/>
                        <a:pt x="72" y="11"/>
                      </a:cubicBezTo>
                      <a:cubicBezTo>
                        <a:pt x="74" y="10"/>
                        <a:pt x="69" y="9"/>
                        <a:pt x="68" y="9"/>
                      </a:cubicBezTo>
                      <a:cubicBezTo>
                        <a:pt x="47" y="22"/>
                        <a:pt x="24" y="18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3" name="Freeform 133"/>
                <p:cNvSpPr>
                  <a:spLocks/>
                </p:cNvSpPr>
                <p:nvPr/>
              </p:nvSpPr>
              <p:spPr bwMode="auto">
                <a:xfrm>
                  <a:off x="2881" y="353"/>
                  <a:ext cx="114" cy="138"/>
                </a:xfrm>
                <a:custGeom>
                  <a:avLst/>
                  <a:gdLst>
                    <a:gd name="T0" fmla="*/ 5 w 48"/>
                    <a:gd name="T1" fmla="*/ 56 h 58"/>
                    <a:gd name="T2" fmla="*/ 46 w 48"/>
                    <a:gd name="T3" fmla="*/ 1 h 58"/>
                    <a:gd name="T4" fmla="*/ 42 w 48"/>
                    <a:gd name="T5" fmla="*/ 0 h 58"/>
                    <a:gd name="T6" fmla="*/ 0 w 48"/>
                    <a:gd name="T7" fmla="*/ 56 h 58"/>
                    <a:gd name="T8" fmla="*/ 5 w 48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8">
                      <a:moveTo>
                        <a:pt x="5" y="56"/>
                      </a:moveTo>
                      <a:cubicBezTo>
                        <a:pt x="11" y="34"/>
                        <a:pt x="28" y="14"/>
                        <a:pt x="46" y="1"/>
                      </a:cubicBezTo>
                      <a:cubicBezTo>
                        <a:pt x="48" y="0"/>
                        <a:pt x="43" y="0"/>
                        <a:pt x="42" y="0"/>
                      </a:cubicBezTo>
                      <a:cubicBezTo>
                        <a:pt x="24" y="13"/>
                        <a:pt x="6" y="34"/>
                        <a:pt x="0" y="56"/>
                      </a:cubicBezTo>
                      <a:cubicBezTo>
                        <a:pt x="0" y="58"/>
                        <a:pt x="5" y="57"/>
                        <a:pt x="5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" name="Freeform 134"/>
                <p:cNvSpPr>
                  <a:spLocks/>
                </p:cNvSpPr>
                <p:nvPr/>
              </p:nvSpPr>
              <p:spPr bwMode="auto">
                <a:xfrm>
                  <a:off x="2886" y="337"/>
                  <a:ext cx="121" cy="125"/>
                </a:xfrm>
                <a:custGeom>
                  <a:avLst/>
                  <a:gdLst>
                    <a:gd name="T0" fmla="*/ 0 w 51"/>
                    <a:gd name="T1" fmla="*/ 1 h 53"/>
                    <a:gd name="T2" fmla="*/ 45 w 51"/>
                    <a:gd name="T3" fmla="*/ 53 h 53"/>
                    <a:gd name="T4" fmla="*/ 48 w 51"/>
                    <a:gd name="T5" fmla="*/ 51 h 53"/>
                    <a:gd name="T6" fmla="*/ 5 w 51"/>
                    <a:gd name="T7" fmla="*/ 1 h 53"/>
                    <a:gd name="T8" fmla="*/ 0 w 51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3">
                      <a:moveTo>
                        <a:pt x="0" y="1"/>
                      </a:moveTo>
                      <a:cubicBezTo>
                        <a:pt x="4" y="26"/>
                        <a:pt x="20" y="47"/>
                        <a:pt x="45" y="53"/>
                      </a:cubicBezTo>
                      <a:cubicBezTo>
                        <a:pt x="47" y="53"/>
                        <a:pt x="51" y="52"/>
                        <a:pt x="48" y="51"/>
                      </a:cubicBezTo>
                      <a:cubicBezTo>
                        <a:pt x="24" y="46"/>
                        <a:pt x="9" y="24"/>
                        <a:pt x="5" y="1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" name="Freeform 135"/>
                <p:cNvSpPr>
                  <a:spLocks/>
                </p:cNvSpPr>
                <p:nvPr/>
              </p:nvSpPr>
              <p:spPr bwMode="auto">
                <a:xfrm>
                  <a:off x="2233" y="417"/>
                  <a:ext cx="689" cy="78"/>
                </a:xfrm>
                <a:custGeom>
                  <a:avLst/>
                  <a:gdLst>
                    <a:gd name="T0" fmla="*/ 287 w 290"/>
                    <a:gd name="T1" fmla="*/ 0 h 33"/>
                    <a:gd name="T2" fmla="*/ 3 w 290"/>
                    <a:gd name="T3" fmla="*/ 31 h 33"/>
                    <a:gd name="T4" fmla="*/ 4 w 290"/>
                    <a:gd name="T5" fmla="*/ 33 h 33"/>
                    <a:gd name="T6" fmla="*/ 287 w 290"/>
                    <a:gd name="T7" fmla="*/ 2 h 33"/>
                    <a:gd name="T8" fmla="*/ 287 w 290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33">
                      <a:moveTo>
                        <a:pt x="287" y="0"/>
                      </a:moveTo>
                      <a:cubicBezTo>
                        <a:pt x="193" y="11"/>
                        <a:pt x="98" y="24"/>
                        <a:pt x="3" y="31"/>
                      </a:cubicBezTo>
                      <a:cubicBezTo>
                        <a:pt x="0" y="31"/>
                        <a:pt x="1" y="33"/>
                        <a:pt x="4" y="33"/>
                      </a:cubicBezTo>
                      <a:cubicBezTo>
                        <a:pt x="98" y="26"/>
                        <a:pt x="193" y="13"/>
                        <a:pt x="287" y="2"/>
                      </a:cubicBezTo>
                      <a:cubicBezTo>
                        <a:pt x="290" y="2"/>
                        <a:pt x="290" y="0"/>
                        <a:pt x="2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6" name="Freeform 136"/>
                <p:cNvSpPr>
                  <a:spLocks/>
                </p:cNvSpPr>
                <p:nvPr/>
              </p:nvSpPr>
              <p:spPr bwMode="auto">
                <a:xfrm>
                  <a:off x="2907" y="398"/>
                  <a:ext cx="38" cy="38"/>
                </a:xfrm>
                <a:custGeom>
                  <a:avLst/>
                  <a:gdLst>
                    <a:gd name="T0" fmla="*/ 9 w 16"/>
                    <a:gd name="T1" fmla="*/ 15 h 16"/>
                    <a:gd name="T2" fmla="*/ 1 w 16"/>
                    <a:gd name="T3" fmla="*/ 8 h 16"/>
                    <a:gd name="T4" fmla="*/ 8 w 16"/>
                    <a:gd name="T5" fmla="*/ 0 h 16"/>
                    <a:gd name="T6" fmla="*/ 16 w 16"/>
                    <a:gd name="T7" fmla="*/ 7 h 16"/>
                    <a:gd name="T8" fmla="*/ 9 w 16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15"/>
                      </a:moveTo>
                      <a:cubicBezTo>
                        <a:pt x="5" y="16"/>
                        <a:pt x="1" y="13"/>
                        <a:pt x="1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7"/>
                      </a:cubicBezTo>
                      <a:cubicBezTo>
                        <a:pt x="16" y="11"/>
                        <a:pt x="13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7" name="Freeform 137"/>
                <p:cNvSpPr>
                  <a:spLocks/>
                </p:cNvSpPr>
                <p:nvPr/>
              </p:nvSpPr>
              <p:spPr bwMode="auto">
                <a:xfrm>
                  <a:off x="2876" y="571"/>
                  <a:ext cx="95" cy="174"/>
                </a:xfrm>
                <a:custGeom>
                  <a:avLst/>
                  <a:gdLst>
                    <a:gd name="T0" fmla="*/ 14 w 40"/>
                    <a:gd name="T1" fmla="*/ 71 h 73"/>
                    <a:gd name="T2" fmla="*/ 38 w 40"/>
                    <a:gd name="T3" fmla="*/ 3 h 73"/>
                    <a:gd name="T4" fmla="*/ 34 w 40"/>
                    <a:gd name="T5" fmla="*/ 1 h 73"/>
                    <a:gd name="T6" fmla="*/ 9 w 40"/>
                    <a:gd name="T7" fmla="*/ 71 h 73"/>
                    <a:gd name="T8" fmla="*/ 14 w 40"/>
                    <a:gd name="T9" fmla="*/ 7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3">
                      <a:moveTo>
                        <a:pt x="14" y="71"/>
                      </a:moveTo>
                      <a:cubicBezTo>
                        <a:pt x="5" y="44"/>
                        <a:pt x="13" y="17"/>
                        <a:pt x="38" y="3"/>
                      </a:cubicBezTo>
                      <a:cubicBezTo>
                        <a:pt x="40" y="2"/>
                        <a:pt x="35" y="0"/>
                        <a:pt x="34" y="1"/>
                      </a:cubicBezTo>
                      <a:cubicBezTo>
                        <a:pt x="8" y="16"/>
                        <a:pt x="0" y="43"/>
                        <a:pt x="9" y="71"/>
                      </a:cubicBezTo>
                      <a:cubicBezTo>
                        <a:pt x="10" y="73"/>
                        <a:pt x="14" y="73"/>
                        <a:pt x="14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8" name="Freeform 138"/>
                <p:cNvSpPr>
                  <a:spLocks/>
                </p:cNvSpPr>
                <p:nvPr/>
              </p:nvSpPr>
              <p:spPr bwMode="auto">
                <a:xfrm>
                  <a:off x="2848" y="588"/>
                  <a:ext cx="157" cy="92"/>
                </a:xfrm>
                <a:custGeom>
                  <a:avLst/>
                  <a:gdLst>
                    <a:gd name="T0" fmla="*/ 0 w 66"/>
                    <a:gd name="T1" fmla="*/ 2 h 39"/>
                    <a:gd name="T2" fmla="*/ 64 w 66"/>
                    <a:gd name="T3" fmla="*/ 35 h 39"/>
                    <a:gd name="T4" fmla="*/ 61 w 66"/>
                    <a:gd name="T5" fmla="*/ 33 h 39"/>
                    <a:gd name="T6" fmla="*/ 5 w 66"/>
                    <a:gd name="T7" fmla="*/ 2 h 39"/>
                    <a:gd name="T8" fmla="*/ 0 w 66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9">
                      <a:moveTo>
                        <a:pt x="0" y="2"/>
                      </a:moveTo>
                      <a:cubicBezTo>
                        <a:pt x="12" y="27"/>
                        <a:pt x="36" y="39"/>
                        <a:pt x="64" y="35"/>
                      </a:cubicBezTo>
                      <a:cubicBezTo>
                        <a:pt x="66" y="34"/>
                        <a:pt x="62" y="32"/>
                        <a:pt x="61" y="33"/>
                      </a:cubicBezTo>
                      <a:cubicBezTo>
                        <a:pt x="36" y="37"/>
                        <a:pt x="16" y="24"/>
                        <a:pt x="5" y="2"/>
                      </a:cubicBezTo>
                      <a:cubicBezTo>
                        <a:pt x="4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9" name="Freeform 139"/>
                <p:cNvSpPr>
                  <a:spLocks/>
                </p:cNvSpPr>
                <p:nvPr/>
              </p:nvSpPr>
              <p:spPr bwMode="auto">
                <a:xfrm>
                  <a:off x="2838" y="609"/>
                  <a:ext cx="157" cy="98"/>
                </a:xfrm>
                <a:custGeom>
                  <a:avLst/>
                  <a:gdLst>
                    <a:gd name="T0" fmla="*/ 6 w 66"/>
                    <a:gd name="T1" fmla="*/ 39 h 41"/>
                    <a:gd name="T2" fmla="*/ 62 w 66"/>
                    <a:gd name="T3" fmla="*/ 3 h 41"/>
                    <a:gd name="T4" fmla="*/ 61 w 66"/>
                    <a:gd name="T5" fmla="*/ 1 h 41"/>
                    <a:gd name="T6" fmla="*/ 1 w 66"/>
                    <a:gd name="T7" fmla="*/ 39 h 41"/>
                    <a:gd name="T8" fmla="*/ 6 w 66"/>
                    <a:gd name="T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41">
                      <a:moveTo>
                        <a:pt x="6" y="39"/>
                      </a:moveTo>
                      <a:cubicBezTo>
                        <a:pt x="19" y="22"/>
                        <a:pt x="42" y="8"/>
                        <a:pt x="62" y="3"/>
                      </a:cubicBezTo>
                      <a:cubicBezTo>
                        <a:pt x="66" y="2"/>
                        <a:pt x="63" y="0"/>
                        <a:pt x="61" y="1"/>
                      </a:cubicBezTo>
                      <a:cubicBezTo>
                        <a:pt x="39" y="7"/>
                        <a:pt x="14" y="20"/>
                        <a:pt x="1" y="39"/>
                      </a:cubicBezTo>
                      <a:cubicBezTo>
                        <a:pt x="0" y="40"/>
                        <a:pt x="5" y="41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0" name="Freeform 140"/>
                <p:cNvSpPr>
                  <a:spLocks/>
                </p:cNvSpPr>
                <p:nvPr/>
              </p:nvSpPr>
              <p:spPr bwMode="auto">
                <a:xfrm>
                  <a:off x="2886" y="564"/>
                  <a:ext cx="81" cy="154"/>
                </a:xfrm>
                <a:custGeom>
                  <a:avLst/>
                  <a:gdLst>
                    <a:gd name="T0" fmla="*/ 5 w 34"/>
                    <a:gd name="T1" fmla="*/ 1 h 65"/>
                    <a:gd name="T2" fmla="*/ 28 w 34"/>
                    <a:gd name="T3" fmla="*/ 64 h 65"/>
                    <a:gd name="T4" fmla="*/ 32 w 34"/>
                    <a:gd name="T5" fmla="*/ 63 h 65"/>
                    <a:gd name="T6" fmla="*/ 10 w 34"/>
                    <a:gd name="T7" fmla="*/ 1 h 65"/>
                    <a:gd name="T8" fmla="*/ 5 w 34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5">
                      <a:moveTo>
                        <a:pt x="5" y="1"/>
                      </a:moveTo>
                      <a:cubicBezTo>
                        <a:pt x="0" y="26"/>
                        <a:pt x="7" y="50"/>
                        <a:pt x="28" y="64"/>
                      </a:cubicBezTo>
                      <a:cubicBezTo>
                        <a:pt x="29" y="65"/>
                        <a:pt x="34" y="64"/>
                        <a:pt x="32" y="63"/>
                      </a:cubicBezTo>
                      <a:cubicBezTo>
                        <a:pt x="12" y="49"/>
                        <a:pt x="5" y="25"/>
                        <a:pt x="10" y="1"/>
                      </a:cubicBezTo>
                      <a:cubicBezTo>
                        <a:pt x="10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1" name="Freeform 141"/>
                <p:cNvSpPr>
                  <a:spLocks/>
                </p:cNvSpPr>
                <p:nvPr/>
              </p:nvSpPr>
              <p:spPr bwMode="auto">
                <a:xfrm>
                  <a:off x="2228" y="481"/>
                  <a:ext cx="677" cy="171"/>
                </a:xfrm>
                <a:custGeom>
                  <a:avLst/>
                  <a:gdLst>
                    <a:gd name="T0" fmla="*/ 283 w 285"/>
                    <a:gd name="T1" fmla="*/ 70 h 72"/>
                    <a:gd name="T2" fmla="*/ 6 w 285"/>
                    <a:gd name="T3" fmla="*/ 0 h 72"/>
                    <a:gd name="T4" fmla="*/ 3 w 285"/>
                    <a:gd name="T5" fmla="*/ 2 h 72"/>
                    <a:gd name="T6" fmla="*/ 279 w 285"/>
                    <a:gd name="T7" fmla="*/ 72 h 72"/>
                    <a:gd name="T8" fmla="*/ 283 w 285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2">
                      <a:moveTo>
                        <a:pt x="283" y="70"/>
                      </a:moveTo>
                      <a:cubicBezTo>
                        <a:pt x="190" y="47"/>
                        <a:pt x="97" y="26"/>
                        <a:pt x="6" y="0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94" y="28"/>
                        <a:pt x="187" y="49"/>
                        <a:pt x="279" y="72"/>
                      </a:cubicBezTo>
                      <a:cubicBezTo>
                        <a:pt x="280" y="72"/>
                        <a:pt x="285" y="71"/>
                        <a:pt x="283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2" name="Freeform 142"/>
                <p:cNvSpPr>
                  <a:spLocks/>
                </p:cNvSpPr>
                <p:nvPr/>
              </p:nvSpPr>
              <p:spPr bwMode="auto">
                <a:xfrm>
                  <a:off x="2888" y="631"/>
                  <a:ext cx="41" cy="40"/>
                </a:xfrm>
                <a:custGeom>
                  <a:avLst/>
                  <a:gdLst>
                    <a:gd name="T0" fmla="*/ 6 w 17"/>
                    <a:gd name="T1" fmla="*/ 16 h 17"/>
                    <a:gd name="T2" fmla="*/ 1 w 17"/>
                    <a:gd name="T3" fmla="*/ 7 h 17"/>
                    <a:gd name="T4" fmla="*/ 10 w 17"/>
                    <a:gd name="T5" fmla="*/ 1 h 17"/>
                    <a:gd name="T6" fmla="*/ 16 w 17"/>
                    <a:gd name="T7" fmla="*/ 11 h 17"/>
                    <a:gd name="T8" fmla="*/ 6 w 17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5" y="3"/>
                        <a:pt x="17" y="7"/>
                        <a:pt x="16" y="11"/>
                      </a:cubicBezTo>
                      <a:cubicBezTo>
                        <a:pt x="15" y="15"/>
                        <a:pt x="10" y="17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3" name="Freeform 143"/>
                <p:cNvSpPr>
                  <a:spLocks/>
                </p:cNvSpPr>
                <p:nvPr/>
              </p:nvSpPr>
              <p:spPr bwMode="auto">
                <a:xfrm>
                  <a:off x="2763" y="828"/>
                  <a:ext cx="130" cy="139"/>
                </a:xfrm>
                <a:custGeom>
                  <a:avLst/>
                  <a:gdLst>
                    <a:gd name="T0" fmla="*/ 5 w 55"/>
                    <a:gd name="T1" fmla="*/ 58 h 59"/>
                    <a:gd name="T2" fmla="*/ 53 w 55"/>
                    <a:gd name="T3" fmla="*/ 2 h 59"/>
                    <a:gd name="T4" fmla="*/ 49 w 55"/>
                    <a:gd name="T5" fmla="*/ 0 h 59"/>
                    <a:gd name="T6" fmla="*/ 0 w 55"/>
                    <a:gd name="T7" fmla="*/ 57 h 59"/>
                    <a:gd name="T8" fmla="*/ 5 w 55"/>
                    <a:gd name="T9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59">
                      <a:moveTo>
                        <a:pt x="5" y="58"/>
                      </a:moveTo>
                      <a:cubicBezTo>
                        <a:pt x="7" y="29"/>
                        <a:pt x="24" y="6"/>
                        <a:pt x="53" y="2"/>
                      </a:cubicBezTo>
                      <a:cubicBezTo>
                        <a:pt x="55" y="2"/>
                        <a:pt x="51" y="0"/>
                        <a:pt x="49" y="0"/>
                      </a:cubicBezTo>
                      <a:cubicBezTo>
                        <a:pt x="20" y="5"/>
                        <a:pt x="2" y="27"/>
                        <a:pt x="0" y="57"/>
                      </a:cubicBezTo>
                      <a:cubicBezTo>
                        <a:pt x="0" y="58"/>
                        <a:pt x="5" y="59"/>
                        <a:pt x="5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4" name="Freeform 144"/>
                <p:cNvSpPr>
                  <a:spLocks/>
                </p:cNvSpPr>
                <p:nvPr/>
              </p:nvSpPr>
              <p:spPr bwMode="auto">
                <a:xfrm>
                  <a:off x="2770" y="804"/>
                  <a:ext cx="118" cy="128"/>
                </a:xfrm>
                <a:custGeom>
                  <a:avLst/>
                  <a:gdLst>
                    <a:gd name="T0" fmla="*/ 0 w 50"/>
                    <a:gd name="T1" fmla="*/ 1 h 54"/>
                    <a:gd name="T2" fmla="*/ 47 w 50"/>
                    <a:gd name="T3" fmla="*/ 54 h 54"/>
                    <a:gd name="T4" fmla="*/ 47 w 50"/>
                    <a:gd name="T5" fmla="*/ 52 h 54"/>
                    <a:gd name="T6" fmla="*/ 5 w 50"/>
                    <a:gd name="T7" fmla="*/ 2 h 54"/>
                    <a:gd name="T8" fmla="*/ 0 w 50"/>
                    <a:gd name="T9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4">
                      <a:moveTo>
                        <a:pt x="0" y="1"/>
                      </a:moveTo>
                      <a:cubicBezTo>
                        <a:pt x="3" y="28"/>
                        <a:pt x="20" y="48"/>
                        <a:pt x="47" y="54"/>
                      </a:cubicBezTo>
                      <a:cubicBezTo>
                        <a:pt x="50" y="54"/>
                        <a:pt x="50" y="52"/>
                        <a:pt x="47" y="52"/>
                      </a:cubicBezTo>
                      <a:cubicBezTo>
                        <a:pt x="22" y="47"/>
                        <a:pt x="7" y="27"/>
                        <a:pt x="5" y="2"/>
                      </a:cubicBezTo>
                      <a:cubicBezTo>
                        <a:pt x="5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5" name="Freeform 145"/>
                <p:cNvSpPr>
                  <a:spLocks/>
                </p:cNvSpPr>
                <p:nvPr/>
              </p:nvSpPr>
              <p:spPr bwMode="auto">
                <a:xfrm>
                  <a:off x="2720" y="865"/>
                  <a:ext cx="180" cy="46"/>
                </a:xfrm>
                <a:custGeom>
                  <a:avLst/>
                  <a:gdLst>
                    <a:gd name="T0" fmla="*/ 6 w 76"/>
                    <a:gd name="T1" fmla="*/ 18 h 19"/>
                    <a:gd name="T2" fmla="*/ 71 w 76"/>
                    <a:gd name="T3" fmla="*/ 5 h 19"/>
                    <a:gd name="T4" fmla="*/ 73 w 76"/>
                    <a:gd name="T5" fmla="*/ 3 h 19"/>
                    <a:gd name="T6" fmla="*/ 2 w 76"/>
                    <a:gd name="T7" fmla="*/ 17 h 19"/>
                    <a:gd name="T8" fmla="*/ 6 w 76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9">
                      <a:moveTo>
                        <a:pt x="6" y="18"/>
                      </a:moveTo>
                      <a:cubicBezTo>
                        <a:pt x="24" y="6"/>
                        <a:pt x="50" y="2"/>
                        <a:pt x="71" y="5"/>
                      </a:cubicBezTo>
                      <a:cubicBezTo>
                        <a:pt x="72" y="5"/>
                        <a:pt x="76" y="3"/>
                        <a:pt x="73" y="3"/>
                      </a:cubicBezTo>
                      <a:cubicBezTo>
                        <a:pt x="50" y="0"/>
                        <a:pt x="22" y="4"/>
                        <a:pt x="2" y="17"/>
                      </a:cubicBezTo>
                      <a:cubicBezTo>
                        <a:pt x="0" y="19"/>
                        <a:pt x="5" y="19"/>
                        <a:pt x="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6" name="Freeform 146"/>
                <p:cNvSpPr>
                  <a:spLocks/>
                </p:cNvSpPr>
                <p:nvPr/>
              </p:nvSpPr>
              <p:spPr bwMode="auto">
                <a:xfrm>
                  <a:off x="2789" y="797"/>
                  <a:ext cx="49" cy="166"/>
                </a:xfrm>
                <a:custGeom>
                  <a:avLst/>
                  <a:gdLst>
                    <a:gd name="T0" fmla="*/ 15 w 21"/>
                    <a:gd name="T1" fmla="*/ 2 h 70"/>
                    <a:gd name="T2" fmla="*/ 14 w 21"/>
                    <a:gd name="T3" fmla="*/ 69 h 70"/>
                    <a:gd name="T4" fmla="*/ 19 w 21"/>
                    <a:gd name="T5" fmla="*/ 68 h 70"/>
                    <a:gd name="T6" fmla="*/ 20 w 21"/>
                    <a:gd name="T7" fmla="*/ 2 h 70"/>
                    <a:gd name="T8" fmla="*/ 15 w 21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0">
                      <a:moveTo>
                        <a:pt x="15" y="2"/>
                      </a:moveTo>
                      <a:cubicBezTo>
                        <a:pt x="2" y="23"/>
                        <a:pt x="0" y="48"/>
                        <a:pt x="14" y="69"/>
                      </a:cubicBezTo>
                      <a:cubicBezTo>
                        <a:pt x="15" y="70"/>
                        <a:pt x="20" y="70"/>
                        <a:pt x="19" y="68"/>
                      </a:cubicBezTo>
                      <a:cubicBezTo>
                        <a:pt x="5" y="48"/>
                        <a:pt x="7" y="23"/>
                        <a:pt x="20" y="2"/>
                      </a:cubicBezTo>
                      <a:cubicBezTo>
                        <a:pt x="21" y="1"/>
                        <a:pt x="16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7" name="Freeform 147"/>
                <p:cNvSpPr>
                  <a:spLocks/>
                </p:cNvSpPr>
                <p:nvPr/>
              </p:nvSpPr>
              <p:spPr bwMode="auto">
                <a:xfrm>
                  <a:off x="2233" y="479"/>
                  <a:ext cx="570" cy="401"/>
                </a:xfrm>
                <a:custGeom>
                  <a:avLst/>
                  <a:gdLst>
                    <a:gd name="T0" fmla="*/ 238 w 240"/>
                    <a:gd name="T1" fmla="*/ 166 h 169"/>
                    <a:gd name="T2" fmla="*/ 6 w 240"/>
                    <a:gd name="T3" fmla="*/ 1 h 169"/>
                    <a:gd name="T4" fmla="*/ 2 w 240"/>
                    <a:gd name="T5" fmla="*/ 2 h 169"/>
                    <a:gd name="T6" fmla="*/ 234 w 240"/>
                    <a:gd name="T7" fmla="*/ 168 h 169"/>
                    <a:gd name="T8" fmla="*/ 238 w 240"/>
                    <a:gd name="T9" fmla="*/ 166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169">
                      <a:moveTo>
                        <a:pt x="238" y="166"/>
                      </a:moveTo>
                      <a:cubicBezTo>
                        <a:pt x="161" y="112"/>
                        <a:pt x="82" y="59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77" y="60"/>
                        <a:pt x="156" y="113"/>
                        <a:pt x="234" y="168"/>
                      </a:cubicBezTo>
                      <a:cubicBezTo>
                        <a:pt x="235" y="169"/>
                        <a:pt x="240" y="167"/>
                        <a:pt x="238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8" name="Freeform 148"/>
                <p:cNvSpPr>
                  <a:spLocks/>
                </p:cNvSpPr>
                <p:nvPr/>
              </p:nvSpPr>
              <p:spPr bwMode="auto">
                <a:xfrm>
                  <a:off x="2784" y="861"/>
                  <a:ext cx="43" cy="40"/>
                </a:xfrm>
                <a:custGeom>
                  <a:avLst/>
                  <a:gdLst>
                    <a:gd name="T0" fmla="*/ 4 w 18"/>
                    <a:gd name="T1" fmla="*/ 15 h 17"/>
                    <a:gd name="T2" fmla="*/ 3 w 18"/>
                    <a:gd name="T3" fmla="*/ 4 h 17"/>
                    <a:gd name="T4" fmla="*/ 14 w 18"/>
                    <a:gd name="T5" fmla="*/ 3 h 17"/>
                    <a:gd name="T6" fmla="*/ 15 w 18"/>
                    <a:gd name="T7" fmla="*/ 14 h 17"/>
                    <a:gd name="T8" fmla="*/ 4 w 18"/>
                    <a:gd name="T9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15"/>
                      </a:moveTo>
                      <a:cubicBezTo>
                        <a:pt x="1" y="12"/>
                        <a:pt x="0" y="8"/>
                        <a:pt x="3" y="4"/>
                      </a:cubicBezTo>
                      <a:cubicBezTo>
                        <a:pt x="6" y="1"/>
                        <a:pt x="10" y="0"/>
                        <a:pt x="14" y="3"/>
                      </a:cubicBezTo>
                      <a:cubicBezTo>
                        <a:pt x="17" y="5"/>
                        <a:pt x="18" y="10"/>
                        <a:pt x="15" y="14"/>
                      </a:cubicBezTo>
                      <a:cubicBezTo>
                        <a:pt x="13" y="17"/>
                        <a:pt x="8" y="17"/>
                        <a:pt x="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9" name="Freeform 149"/>
                <p:cNvSpPr>
                  <a:spLocks/>
                </p:cNvSpPr>
                <p:nvPr/>
              </p:nvSpPr>
              <p:spPr bwMode="auto">
                <a:xfrm>
                  <a:off x="2539" y="1029"/>
                  <a:ext cx="174" cy="102"/>
                </a:xfrm>
                <a:custGeom>
                  <a:avLst/>
                  <a:gdLst>
                    <a:gd name="T0" fmla="*/ 6 w 73"/>
                    <a:gd name="T1" fmla="*/ 42 h 43"/>
                    <a:gd name="T2" fmla="*/ 68 w 73"/>
                    <a:gd name="T3" fmla="*/ 9 h 43"/>
                    <a:gd name="T4" fmla="*/ 70 w 73"/>
                    <a:gd name="T5" fmla="*/ 7 h 43"/>
                    <a:gd name="T6" fmla="*/ 1 w 73"/>
                    <a:gd name="T7" fmla="*/ 41 h 43"/>
                    <a:gd name="T8" fmla="*/ 6 w 73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3">
                      <a:moveTo>
                        <a:pt x="6" y="42"/>
                      </a:moveTo>
                      <a:cubicBezTo>
                        <a:pt x="17" y="17"/>
                        <a:pt x="40" y="2"/>
                        <a:pt x="68" y="9"/>
                      </a:cubicBezTo>
                      <a:cubicBezTo>
                        <a:pt x="70" y="9"/>
                        <a:pt x="73" y="8"/>
                        <a:pt x="70" y="7"/>
                      </a:cubicBezTo>
                      <a:cubicBezTo>
                        <a:pt x="40" y="0"/>
                        <a:pt x="14" y="13"/>
                        <a:pt x="1" y="41"/>
                      </a:cubicBezTo>
                      <a:cubicBezTo>
                        <a:pt x="0" y="42"/>
                        <a:pt x="5" y="43"/>
                        <a:pt x="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0" name="Freeform 150"/>
                <p:cNvSpPr>
                  <a:spLocks/>
                </p:cNvSpPr>
                <p:nvPr/>
              </p:nvSpPr>
              <p:spPr bwMode="auto">
                <a:xfrm>
                  <a:off x="2589" y="982"/>
                  <a:ext cx="83" cy="159"/>
                </a:xfrm>
                <a:custGeom>
                  <a:avLst/>
                  <a:gdLst>
                    <a:gd name="T0" fmla="*/ 7 w 35"/>
                    <a:gd name="T1" fmla="*/ 1 h 67"/>
                    <a:gd name="T2" fmla="*/ 29 w 35"/>
                    <a:gd name="T3" fmla="*/ 66 h 67"/>
                    <a:gd name="T4" fmla="*/ 33 w 35"/>
                    <a:gd name="T5" fmla="*/ 66 h 67"/>
                    <a:gd name="T6" fmla="*/ 12 w 35"/>
                    <a:gd name="T7" fmla="*/ 2 h 67"/>
                    <a:gd name="T8" fmla="*/ 7 w 35"/>
                    <a:gd name="T9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67">
                      <a:moveTo>
                        <a:pt x="7" y="1"/>
                      </a:moveTo>
                      <a:cubicBezTo>
                        <a:pt x="0" y="27"/>
                        <a:pt x="7" y="51"/>
                        <a:pt x="29" y="66"/>
                      </a:cubicBezTo>
                      <a:cubicBezTo>
                        <a:pt x="30" y="67"/>
                        <a:pt x="35" y="67"/>
                        <a:pt x="33" y="66"/>
                      </a:cubicBezTo>
                      <a:cubicBezTo>
                        <a:pt x="11" y="51"/>
                        <a:pt x="5" y="27"/>
                        <a:pt x="12" y="2"/>
                      </a:cubicBezTo>
                      <a:cubicBezTo>
                        <a:pt x="13" y="1"/>
                        <a:pt x="8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1" name="Freeform 151"/>
                <p:cNvSpPr>
                  <a:spLocks/>
                </p:cNvSpPr>
                <p:nvPr/>
              </p:nvSpPr>
              <p:spPr bwMode="auto">
                <a:xfrm>
                  <a:off x="2523" y="1048"/>
                  <a:ext cx="178" cy="45"/>
                </a:xfrm>
                <a:custGeom>
                  <a:avLst/>
                  <a:gdLst>
                    <a:gd name="T0" fmla="*/ 4 w 75"/>
                    <a:gd name="T1" fmla="*/ 6 h 19"/>
                    <a:gd name="T2" fmla="*/ 69 w 75"/>
                    <a:gd name="T3" fmla="*/ 19 h 19"/>
                    <a:gd name="T4" fmla="*/ 74 w 75"/>
                    <a:gd name="T5" fmla="*/ 17 h 19"/>
                    <a:gd name="T6" fmla="*/ 3 w 75"/>
                    <a:gd name="T7" fmla="*/ 4 h 19"/>
                    <a:gd name="T8" fmla="*/ 4 w 75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4" y="6"/>
                      </a:moveTo>
                      <a:cubicBezTo>
                        <a:pt x="26" y="2"/>
                        <a:pt x="51" y="9"/>
                        <a:pt x="69" y="19"/>
                      </a:cubicBezTo>
                      <a:cubicBezTo>
                        <a:pt x="71" y="19"/>
                        <a:pt x="75" y="18"/>
                        <a:pt x="74" y="17"/>
                      </a:cubicBezTo>
                      <a:cubicBezTo>
                        <a:pt x="53" y="6"/>
                        <a:pt x="26" y="0"/>
                        <a:pt x="3" y="4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2" name="Freeform 152"/>
                <p:cNvSpPr>
                  <a:spLocks/>
                </p:cNvSpPr>
                <p:nvPr/>
              </p:nvSpPr>
              <p:spPr bwMode="auto">
                <a:xfrm>
                  <a:off x="2585" y="998"/>
                  <a:ext cx="90" cy="152"/>
                </a:xfrm>
                <a:custGeom>
                  <a:avLst/>
                  <a:gdLst>
                    <a:gd name="T0" fmla="*/ 32 w 38"/>
                    <a:gd name="T1" fmla="*/ 1 h 64"/>
                    <a:gd name="T2" fmla="*/ 5 w 38"/>
                    <a:gd name="T3" fmla="*/ 63 h 64"/>
                    <a:gd name="T4" fmla="*/ 10 w 38"/>
                    <a:gd name="T5" fmla="*/ 62 h 64"/>
                    <a:gd name="T6" fmla="*/ 36 w 38"/>
                    <a:gd name="T7" fmla="*/ 1 h 64"/>
                    <a:gd name="T8" fmla="*/ 32 w 38"/>
                    <a:gd name="T9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4">
                      <a:moveTo>
                        <a:pt x="32" y="1"/>
                      </a:moveTo>
                      <a:cubicBezTo>
                        <a:pt x="12" y="15"/>
                        <a:pt x="0" y="38"/>
                        <a:pt x="5" y="63"/>
                      </a:cubicBezTo>
                      <a:cubicBezTo>
                        <a:pt x="6" y="64"/>
                        <a:pt x="11" y="64"/>
                        <a:pt x="10" y="62"/>
                      </a:cubicBezTo>
                      <a:cubicBezTo>
                        <a:pt x="5" y="38"/>
                        <a:pt x="16" y="15"/>
                        <a:pt x="36" y="1"/>
                      </a:cubicBezTo>
                      <a:cubicBezTo>
                        <a:pt x="38" y="0"/>
                        <a:pt x="33" y="0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3" name="Freeform 153"/>
                <p:cNvSpPr>
                  <a:spLocks/>
                </p:cNvSpPr>
                <p:nvPr/>
              </p:nvSpPr>
              <p:spPr bwMode="auto">
                <a:xfrm>
                  <a:off x="2236" y="479"/>
                  <a:ext cx="375" cy="581"/>
                </a:xfrm>
                <a:custGeom>
                  <a:avLst/>
                  <a:gdLst>
                    <a:gd name="T0" fmla="*/ 157 w 158"/>
                    <a:gd name="T1" fmla="*/ 243 h 245"/>
                    <a:gd name="T2" fmla="*/ 5 w 158"/>
                    <a:gd name="T3" fmla="*/ 1 h 245"/>
                    <a:gd name="T4" fmla="*/ 1 w 158"/>
                    <a:gd name="T5" fmla="*/ 2 h 245"/>
                    <a:gd name="T6" fmla="*/ 153 w 158"/>
                    <a:gd name="T7" fmla="*/ 244 h 245"/>
                    <a:gd name="T8" fmla="*/ 157 w 158"/>
                    <a:gd name="T9" fmla="*/ 243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245">
                      <a:moveTo>
                        <a:pt x="157" y="243"/>
                      </a:moveTo>
                      <a:cubicBezTo>
                        <a:pt x="106" y="163"/>
                        <a:pt x="53" y="83"/>
                        <a:pt x="5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48" y="84"/>
                        <a:pt x="101" y="164"/>
                        <a:pt x="153" y="244"/>
                      </a:cubicBezTo>
                      <a:cubicBezTo>
                        <a:pt x="153" y="245"/>
                        <a:pt x="158" y="244"/>
                        <a:pt x="157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4" name="Freeform 154"/>
                <p:cNvSpPr>
                  <a:spLocks/>
                </p:cNvSpPr>
                <p:nvPr/>
              </p:nvSpPr>
              <p:spPr bwMode="auto">
                <a:xfrm>
                  <a:off x="2592" y="1046"/>
                  <a:ext cx="40" cy="40"/>
                </a:xfrm>
                <a:custGeom>
                  <a:avLst/>
                  <a:gdLst>
                    <a:gd name="T0" fmla="*/ 2 w 17"/>
                    <a:gd name="T1" fmla="*/ 12 h 17"/>
                    <a:gd name="T2" fmla="*/ 4 w 17"/>
                    <a:gd name="T3" fmla="*/ 2 h 17"/>
                    <a:gd name="T4" fmla="*/ 15 w 17"/>
                    <a:gd name="T5" fmla="*/ 5 h 17"/>
                    <a:gd name="T6" fmla="*/ 12 w 17"/>
                    <a:gd name="T7" fmla="*/ 15 h 17"/>
                    <a:gd name="T8" fmla="*/ 2 w 17"/>
                    <a:gd name="T9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cubicBezTo>
                        <a:pt x="0" y="9"/>
                        <a:pt x="1" y="4"/>
                        <a:pt x="4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7" y="8"/>
                        <a:pt x="16" y="13"/>
                        <a:pt x="12" y="15"/>
                      </a:cubicBezTo>
                      <a:cubicBezTo>
                        <a:pt x="9" y="17"/>
                        <a:pt x="4" y="16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5" name="Freeform 155"/>
                <p:cNvSpPr>
                  <a:spLocks/>
                </p:cNvSpPr>
                <p:nvPr/>
              </p:nvSpPr>
              <p:spPr bwMode="auto">
                <a:xfrm>
                  <a:off x="2285" y="1153"/>
                  <a:ext cx="193" cy="64"/>
                </a:xfrm>
                <a:custGeom>
                  <a:avLst/>
                  <a:gdLst>
                    <a:gd name="T0" fmla="*/ 6 w 81"/>
                    <a:gd name="T1" fmla="*/ 26 h 27"/>
                    <a:gd name="T2" fmla="*/ 75 w 81"/>
                    <a:gd name="T3" fmla="*/ 18 h 27"/>
                    <a:gd name="T4" fmla="*/ 79 w 81"/>
                    <a:gd name="T5" fmla="*/ 17 h 27"/>
                    <a:gd name="T6" fmla="*/ 1 w 81"/>
                    <a:gd name="T7" fmla="*/ 25 h 27"/>
                    <a:gd name="T8" fmla="*/ 6 w 81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7">
                      <a:moveTo>
                        <a:pt x="6" y="26"/>
                      </a:moveTo>
                      <a:cubicBezTo>
                        <a:pt x="26" y="7"/>
                        <a:pt x="51" y="2"/>
                        <a:pt x="75" y="18"/>
                      </a:cubicBezTo>
                      <a:cubicBezTo>
                        <a:pt x="76" y="19"/>
                        <a:pt x="81" y="19"/>
                        <a:pt x="79" y="17"/>
                      </a:cubicBezTo>
                      <a:cubicBezTo>
                        <a:pt x="53" y="0"/>
                        <a:pt x="23" y="4"/>
                        <a:pt x="1" y="25"/>
                      </a:cubicBezTo>
                      <a:cubicBezTo>
                        <a:pt x="0" y="26"/>
                        <a:pt x="5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6" name="Freeform 156"/>
                <p:cNvSpPr>
                  <a:spLocks/>
                </p:cNvSpPr>
                <p:nvPr/>
              </p:nvSpPr>
              <p:spPr bwMode="auto">
                <a:xfrm>
                  <a:off x="2357" y="1100"/>
                  <a:ext cx="57" cy="169"/>
                </a:xfrm>
                <a:custGeom>
                  <a:avLst/>
                  <a:gdLst>
                    <a:gd name="T0" fmla="*/ 18 w 24"/>
                    <a:gd name="T1" fmla="*/ 1 h 71"/>
                    <a:gd name="T2" fmla="*/ 16 w 24"/>
                    <a:gd name="T3" fmla="*/ 69 h 71"/>
                    <a:gd name="T4" fmla="*/ 20 w 24"/>
                    <a:gd name="T5" fmla="*/ 69 h 71"/>
                    <a:gd name="T6" fmla="*/ 23 w 24"/>
                    <a:gd name="T7" fmla="*/ 2 h 71"/>
                    <a:gd name="T8" fmla="*/ 18 w 24"/>
                    <a:gd name="T9" fmla="*/ 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1">
                      <a:moveTo>
                        <a:pt x="18" y="1"/>
                      </a:moveTo>
                      <a:cubicBezTo>
                        <a:pt x="2" y="22"/>
                        <a:pt x="0" y="47"/>
                        <a:pt x="16" y="69"/>
                      </a:cubicBezTo>
                      <a:cubicBezTo>
                        <a:pt x="16" y="70"/>
                        <a:pt x="21" y="71"/>
                        <a:pt x="20" y="69"/>
                      </a:cubicBezTo>
                      <a:cubicBezTo>
                        <a:pt x="5" y="47"/>
                        <a:pt x="7" y="23"/>
                        <a:pt x="23" y="2"/>
                      </a:cubicBezTo>
                      <a:cubicBezTo>
                        <a:pt x="24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" name="Freeform 157"/>
                <p:cNvSpPr>
                  <a:spLocks/>
                </p:cNvSpPr>
                <p:nvPr/>
              </p:nvSpPr>
              <p:spPr bwMode="auto">
                <a:xfrm>
                  <a:off x="2293" y="1143"/>
                  <a:ext cx="159" cy="93"/>
                </a:xfrm>
                <a:custGeom>
                  <a:avLst/>
                  <a:gdLst>
                    <a:gd name="T0" fmla="*/ 3 w 67"/>
                    <a:gd name="T1" fmla="*/ 2 h 39"/>
                    <a:gd name="T2" fmla="*/ 61 w 67"/>
                    <a:gd name="T3" fmla="*/ 37 h 39"/>
                    <a:gd name="T4" fmla="*/ 66 w 67"/>
                    <a:gd name="T5" fmla="*/ 36 h 39"/>
                    <a:gd name="T6" fmla="*/ 5 w 67"/>
                    <a:gd name="T7" fmla="*/ 0 h 39"/>
                    <a:gd name="T8" fmla="*/ 3 w 67"/>
                    <a:gd name="T9" fmla="*/ 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9">
                      <a:moveTo>
                        <a:pt x="3" y="2"/>
                      </a:moveTo>
                      <a:cubicBezTo>
                        <a:pt x="25" y="6"/>
                        <a:pt x="47" y="21"/>
                        <a:pt x="61" y="37"/>
                      </a:cubicBezTo>
                      <a:cubicBezTo>
                        <a:pt x="62" y="39"/>
                        <a:pt x="67" y="37"/>
                        <a:pt x="66" y="36"/>
                      </a:cubicBezTo>
                      <a:cubicBezTo>
                        <a:pt x="51" y="19"/>
                        <a:pt x="28" y="4"/>
                        <a:pt x="5" y="0"/>
                      </a:cubicBezTo>
                      <a:cubicBezTo>
                        <a:pt x="4" y="0"/>
                        <a:pt x="0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" name="Freeform 158"/>
                <p:cNvSpPr>
                  <a:spLocks/>
                </p:cNvSpPr>
                <p:nvPr/>
              </p:nvSpPr>
              <p:spPr bwMode="auto">
                <a:xfrm>
                  <a:off x="2333" y="1134"/>
                  <a:ext cx="128" cy="120"/>
                </a:xfrm>
                <a:custGeom>
                  <a:avLst/>
                  <a:gdLst>
                    <a:gd name="T0" fmla="*/ 48 w 54"/>
                    <a:gd name="T1" fmla="*/ 1 h 51"/>
                    <a:gd name="T2" fmla="*/ 0 w 54"/>
                    <a:gd name="T3" fmla="*/ 50 h 51"/>
                    <a:gd name="T4" fmla="*/ 5 w 54"/>
                    <a:gd name="T5" fmla="*/ 50 h 51"/>
                    <a:gd name="T6" fmla="*/ 50 w 54"/>
                    <a:gd name="T7" fmla="*/ 2 h 51"/>
                    <a:gd name="T8" fmla="*/ 48 w 54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1">
                      <a:moveTo>
                        <a:pt x="48" y="1"/>
                      </a:moveTo>
                      <a:cubicBezTo>
                        <a:pt x="24" y="7"/>
                        <a:pt x="3" y="24"/>
                        <a:pt x="0" y="50"/>
                      </a:cubicBezTo>
                      <a:cubicBezTo>
                        <a:pt x="0" y="51"/>
                        <a:pt x="5" y="51"/>
                        <a:pt x="5" y="50"/>
                      </a:cubicBezTo>
                      <a:cubicBezTo>
                        <a:pt x="8" y="25"/>
                        <a:pt x="27" y="8"/>
                        <a:pt x="50" y="2"/>
                      </a:cubicBezTo>
                      <a:cubicBezTo>
                        <a:pt x="54" y="1"/>
                        <a:pt x="49" y="0"/>
                        <a:pt x="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" name="Freeform 159"/>
                <p:cNvSpPr>
                  <a:spLocks/>
                </p:cNvSpPr>
                <p:nvPr/>
              </p:nvSpPr>
              <p:spPr bwMode="auto">
                <a:xfrm>
                  <a:off x="2228" y="500"/>
                  <a:ext cx="150" cy="669"/>
                </a:xfrm>
                <a:custGeom>
                  <a:avLst/>
                  <a:gdLst>
                    <a:gd name="T0" fmla="*/ 63 w 63"/>
                    <a:gd name="T1" fmla="*/ 280 h 282"/>
                    <a:gd name="T2" fmla="*/ 5 w 63"/>
                    <a:gd name="T3" fmla="*/ 1 h 282"/>
                    <a:gd name="T4" fmla="*/ 0 w 63"/>
                    <a:gd name="T5" fmla="*/ 2 h 282"/>
                    <a:gd name="T6" fmla="*/ 58 w 63"/>
                    <a:gd name="T7" fmla="*/ 281 h 282"/>
                    <a:gd name="T8" fmla="*/ 63 w 63"/>
                    <a:gd name="T9" fmla="*/ 28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82">
                      <a:moveTo>
                        <a:pt x="63" y="280"/>
                      </a:moveTo>
                      <a:cubicBezTo>
                        <a:pt x="43" y="188"/>
                        <a:pt x="21" y="95"/>
                        <a:pt x="5" y="1"/>
                      </a:cubicBezTo>
                      <a:cubicBezTo>
                        <a:pt x="5" y="0"/>
                        <a:pt x="0" y="0"/>
                        <a:pt x="0" y="2"/>
                      </a:cubicBezTo>
                      <a:cubicBezTo>
                        <a:pt x="16" y="95"/>
                        <a:pt x="38" y="188"/>
                        <a:pt x="58" y="281"/>
                      </a:cubicBezTo>
                      <a:cubicBezTo>
                        <a:pt x="58" y="282"/>
                        <a:pt x="63" y="282"/>
                        <a:pt x="63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0" name="Freeform 160"/>
                <p:cNvSpPr>
                  <a:spLocks/>
                </p:cNvSpPr>
                <p:nvPr/>
              </p:nvSpPr>
              <p:spPr bwMode="auto">
                <a:xfrm>
                  <a:off x="2357" y="1160"/>
                  <a:ext cx="38" cy="38"/>
                </a:xfrm>
                <a:custGeom>
                  <a:avLst/>
                  <a:gdLst>
                    <a:gd name="T0" fmla="*/ 0 w 16"/>
                    <a:gd name="T1" fmla="*/ 9 h 16"/>
                    <a:gd name="T2" fmla="*/ 7 w 16"/>
                    <a:gd name="T3" fmla="*/ 0 h 16"/>
                    <a:gd name="T4" fmla="*/ 16 w 16"/>
                    <a:gd name="T5" fmla="*/ 7 h 16"/>
                    <a:gd name="T6" fmla="*/ 9 w 16"/>
                    <a:gd name="T7" fmla="*/ 16 h 16"/>
                    <a:gd name="T8" fmla="*/ 0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0" y="9"/>
                      </a:moveTo>
                      <a:cubicBezTo>
                        <a:pt x="0" y="5"/>
                        <a:pt x="3" y="1"/>
                        <a:pt x="7" y="0"/>
                      </a:cubicBezTo>
                      <a:cubicBezTo>
                        <a:pt x="11" y="0"/>
                        <a:pt x="15" y="3"/>
                        <a:pt x="16" y="7"/>
                      </a:cubicBezTo>
                      <a:cubicBezTo>
                        <a:pt x="16" y="11"/>
                        <a:pt x="13" y="15"/>
                        <a:pt x="9" y="16"/>
                      </a:cubicBezTo>
                      <a:cubicBezTo>
                        <a:pt x="5" y="16"/>
                        <a:pt x="1" y="13"/>
                        <a:pt x="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1" name="Freeform 161"/>
                <p:cNvSpPr>
                  <a:spLocks/>
                </p:cNvSpPr>
                <p:nvPr/>
              </p:nvSpPr>
              <p:spPr bwMode="auto">
                <a:xfrm>
                  <a:off x="2041" y="1155"/>
                  <a:ext cx="187" cy="76"/>
                </a:xfrm>
                <a:custGeom>
                  <a:avLst/>
                  <a:gdLst>
                    <a:gd name="T0" fmla="*/ 6 w 79"/>
                    <a:gd name="T1" fmla="*/ 14 h 32"/>
                    <a:gd name="T2" fmla="*/ 73 w 79"/>
                    <a:gd name="T3" fmla="*/ 31 h 32"/>
                    <a:gd name="T4" fmla="*/ 78 w 79"/>
                    <a:gd name="T5" fmla="*/ 31 h 32"/>
                    <a:gd name="T6" fmla="*/ 2 w 79"/>
                    <a:gd name="T7" fmla="*/ 12 h 32"/>
                    <a:gd name="T8" fmla="*/ 6 w 79"/>
                    <a:gd name="T9" fmla="*/ 1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2">
                      <a:moveTo>
                        <a:pt x="6" y="14"/>
                      </a:moveTo>
                      <a:cubicBezTo>
                        <a:pt x="32" y="3"/>
                        <a:pt x="57" y="8"/>
                        <a:pt x="73" y="31"/>
                      </a:cubicBezTo>
                      <a:cubicBezTo>
                        <a:pt x="74" y="32"/>
                        <a:pt x="79" y="32"/>
                        <a:pt x="78" y="31"/>
                      </a:cubicBezTo>
                      <a:cubicBezTo>
                        <a:pt x="60" y="6"/>
                        <a:pt x="30" y="0"/>
                        <a:pt x="2" y="12"/>
                      </a:cubicBezTo>
                      <a:cubicBezTo>
                        <a:pt x="0" y="13"/>
                        <a:pt x="5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2" name="Freeform 162"/>
                <p:cNvSpPr>
                  <a:spLocks/>
                </p:cNvSpPr>
                <p:nvPr/>
              </p:nvSpPr>
              <p:spPr bwMode="auto">
                <a:xfrm>
                  <a:off x="2110" y="1119"/>
                  <a:ext cx="92" cy="154"/>
                </a:xfrm>
                <a:custGeom>
                  <a:avLst/>
                  <a:gdLst>
                    <a:gd name="T0" fmla="*/ 33 w 39"/>
                    <a:gd name="T1" fmla="*/ 1 h 65"/>
                    <a:gd name="T2" fmla="*/ 7 w 39"/>
                    <a:gd name="T3" fmla="*/ 63 h 65"/>
                    <a:gd name="T4" fmla="*/ 12 w 39"/>
                    <a:gd name="T5" fmla="*/ 64 h 65"/>
                    <a:gd name="T6" fmla="*/ 38 w 39"/>
                    <a:gd name="T7" fmla="*/ 2 h 65"/>
                    <a:gd name="T8" fmla="*/ 33 w 3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5">
                      <a:moveTo>
                        <a:pt x="33" y="1"/>
                      </a:moveTo>
                      <a:cubicBezTo>
                        <a:pt x="10" y="15"/>
                        <a:pt x="0" y="37"/>
                        <a:pt x="7" y="63"/>
                      </a:cubicBezTo>
                      <a:cubicBezTo>
                        <a:pt x="7" y="65"/>
                        <a:pt x="12" y="65"/>
                        <a:pt x="12" y="64"/>
                      </a:cubicBezTo>
                      <a:cubicBezTo>
                        <a:pt x="5" y="38"/>
                        <a:pt x="15" y="16"/>
                        <a:pt x="38" y="2"/>
                      </a:cubicBezTo>
                      <a:cubicBezTo>
                        <a:pt x="39" y="2"/>
                        <a:pt x="34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3" name="Freeform 163"/>
                <p:cNvSpPr>
                  <a:spLocks/>
                </p:cNvSpPr>
                <p:nvPr/>
              </p:nvSpPr>
              <p:spPr bwMode="auto">
                <a:xfrm>
                  <a:off x="2074" y="1122"/>
                  <a:ext cx="116" cy="137"/>
                </a:xfrm>
                <a:custGeom>
                  <a:avLst/>
                  <a:gdLst>
                    <a:gd name="T0" fmla="*/ 2 w 49"/>
                    <a:gd name="T1" fmla="*/ 2 h 58"/>
                    <a:gd name="T2" fmla="*/ 44 w 49"/>
                    <a:gd name="T3" fmla="*/ 56 h 58"/>
                    <a:gd name="T4" fmla="*/ 49 w 49"/>
                    <a:gd name="T5" fmla="*/ 56 h 58"/>
                    <a:gd name="T6" fmla="*/ 6 w 49"/>
                    <a:gd name="T7" fmla="*/ 1 h 58"/>
                    <a:gd name="T8" fmla="*/ 2 w 49"/>
                    <a:gd name="T9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8">
                      <a:moveTo>
                        <a:pt x="2" y="2"/>
                      </a:moveTo>
                      <a:cubicBezTo>
                        <a:pt x="21" y="13"/>
                        <a:pt x="37" y="36"/>
                        <a:pt x="44" y="56"/>
                      </a:cubicBezTo>
                      <a:cubicBezTo>
                        <a:pt x="45" y="58"/>
                        <a:pt x="49" y="57"/>
                        <a:pt x="49" y="56"/>
                      </a:cubicBezTo>
                      <a:cubicBezTo>
                        <a:pt x="41" y="35"/>
                        <a:pt x="26" y="12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4" name="Freeform 164"/>
                <p:cNvSpPr>
                  <a:spLocks/>
                </p:cNvSpPr>
                <p:nvPr/>
              </p:nvSpPr>
              <p:spPr bwMode="auto">
                <a:xfrm>
                  <a:off x="2074" y="1160"/>
                  <a:ext cx="159" cy="80"/>
                </a:xfrm>
                <a:custGeom>
                  <a:avLst/>
                  <a:gdLst>
                    <a:gd name="T0" fmla="*/ 64 w 67"/>
                    <a:gd name="T1" fmla="*/ 3 h 34"/>
                    <a:gd name="T2" fmla="*/ 0 w 67"/>
                    <a:gd name="T3" fmla="*/ 33 h 34"/>
                    <a:gd name="T4" fmla="*/ 5 w 67"/>
                    <a:gd name="T5" fmla="*/ 33 h 34"/>
                    <a:gd name="T6" fmla="*/ 62 w 67"/>
                    <a:gd name="T7" fmla="*/ 5 h 34"/>
                    <a:gd name="T8" fmla="*/ 64 w 67"/>
                    <a:gd name="T9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34">
                      <a:moveTo>
                        <a:pt x="64" y="3"/>
                      </a:moveTo>
                      <a:cubicBezTo>
                        <a:pt x="38" y="0"/>
                        <a:pt x="13" y="9"/>
                        <a:pt x="0" y="33"/>
                      </a:cubicBezTo>
                      <a:cubicBezTo>
                        <a:pt x="0" y="34"/>
                        <a:pt x="4" y="34"/>
                        <a:pt x="5" y="33"/>
                      </a:cubicBezTo>
                      <a:cubicBezTo>
                        <a:pt x="16" y="12"/>
                        <a:pt x="39" y="2"/>
                        <a:pt x="62" y="5"/>
                      </a:cubicBezTo>
                      <a:cubicBezTo>
                        <a:pt x="65" y="5"/>
                        <a:pt x="67" y="3"/>
                        <a:pt x="6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5" name="Freeform 165"/>
                <p:cNvSpPr>
                  <a:spLocks/>
                </p:cNvSpPr>
                <p:nvPr/>
              </p:nvSpPr>
              <p:spPr bwMode="auto">
                <a:xfrm>
                  <a:off x="2133" y="498"/>
                  <a:ext cx="117" cy="673"/>
                </a:xfrm>
                <a:custGeom>
                  <a:avLst/>
                  <a:gdLst>
                    <a:gd name="T0" fmla="*/ 6 w 49"/>
                    <a:gd name="T1" fmla="*/ 283 h 284"/>
                    <a:gd name="T2" fmla="*/ 49 w 49"/>
                    <a:gd name="T3" fmla="*/ 1 h 284"/>
                    <a:gd name="T4" fmla="*/ 44 w 49"/>
                    <a:gd name="T5" fmla="*/ 1 h 284"/>
                    <a:gd name="T6" fmla="*/ 1 w 49"/>
                    <a:gd name="T7" fmla="*/ 283 h 284"/>
                    <a:gd name="T8" fmla="*/ 6 w 49"/>
                    <a:gd name="T9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84">
                      <a:moveTo>
                        <a:pt x="6" y="283"/>
                      </a:moveTo>
                      <a:cubicBezTo>
                        <a:pt x="19" y="189"/>
                        <a:pt x="31" y="94"/>
                        <a:pt x="49" y="1"/>
                      </a:cubicBezTo>
                      <a:cubicBezTo>
                        <a:pt x="49" y="0"/>
                        <a:pt x="44" y="0"/>
                        <a:pt x="44" y="1"/>
                      </a:cubicBezTo>
                      <a:cubicBezTo>
                        <a:pt x="26" y="95"/>
                        <a:pt x="14" y="189"/>
                        <a:pt x="1" y="283"/>
                      </a:cubicBezTo>
                      <a:cubicBezTo>
                        <a:pt x="0" y="284"/>
                        <a:pt x="5" y="284"/>
                        <a:pt x="6" y="2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6" name="Freeform 166"/>
                <p:cNvSpPr>
                  <a:spLocks/>
                </p:cNvSpPr>
                <p:nvPr/>
              </p:nvSpPr>
              <p:spPr bwMode="auto">
                <a:xfrm>
                  <a:off x="2119" y="1162"/>
                  <a:ext cx="41" cy="40"/>
                </a:xfrm>
                <a:custGeom>
                  <a:avLst/>
                  <a:gdLst>
                    <a:gd name="T0" fmla="*/ 1 w 17"/>
                    <a:gd name="T1" fmla="*/ 7 h 17"/>
                    <a:gd name="T2" fmla="*/ 10 w 17"/>
                    <a:gd name="T3" fmla="*/ 1 h 17"/>
                    <a:gd name="T4" fmla="*/ 16 w 17"/>
                    <a:gd name="T5" fmla="*/ 10 h 17"/>
                    <a:gd name="T6" fmla="*/ 7 w 17"/>
                    <a:gd name="T7" fmla="*/ 16 h 17"/>
                    <a:gd name="T8" fmla="*/ 1 w 17"/>
                    <a:gd name="T9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7"/>
                      </a:moveTo>
                      <a:cubicBezTo>
                        <a:pt x="2" y="3"/>
                        <a:pt x="6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4"/>
                        <a:pt x="11" y="17"/>
                        <a:pt x="7" y="16"/>
                      </a:cubicBezTo>
                      <a:cubicBezTo>
                        <a:pt x="3" y="15"/>
                        <a:pt x="0" y="11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7" name="Freeform 167"/>
                <p:cNvSpPr>
                  <a:spLocks/>
                </p:cNvSpPr>
                <p:nvPr/>
              </p:nvSpPr>
              <p:spPr bwMode="auto">
                <a:xfrm>
                  <a:off x="1806" y="1067"/>
                  <a:ext cx="159" cy="112"/>
                </a:xfrm>
                <a:custGeom>
                  <a:avLst/>
                  <a:gdLst>
                    <a:gd name="T0" fmla="*/ 5 w 67"/>
                    <a:gd name="T1" fmla="*/ 4 h 47"/>
                    <a:gd name="T2" fmla="*/ 62 w 67"/>
                    <a:gd name="T3" fmla="*/ 45 h 47"/>
                    <a:gd name="T4" fmla="*/ 67 w 67"/>
                    <a:gd name="T5" fmla="*/ 45 h 47"/>
                    <a:gd name="T6" fmla="*/ 3 w 67"/>
                    <a:gd name="T7" fmla="*/ 2 h 47"/>
                    <a:gd name="T8" fmla="*/ 5 w 67"/>
                    <a:gd name="T9" fmla="*/ 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7">
                      <a:moveTo>
                        <a:pt x="5" y="4"/>
                      </a:moveTo>
                      <a:cubicBezTo>
                        <a:pt x="33" y="2"/>
                        <a:pt x="55" y="18"/>
                        <a:pt x="62" y="45"/>
                      </a:cubicBezTo>
                      <a:cubicBezTo>
                        <a:pt x="62" y="47"/>
                        <a:pt x="67" y="47"/>
                        <a:pt x="67" y="45"/>
                      </a:cubicBezTo>
                      <a:cubicBezTo>
                        <a:pt x="60" y="15"/>
                        <a:pt x="33" y="0"/>
                        <a:pt x="3" y="2"/>
                      </a:cubicBezTo>
                      <a:cubicBezTo>
                        <a:pt x="0" y="2"/>
                        <a:pt x="4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" name="Freeform 168"/>
                <p:cNvSpPr>
                  <a:spLocks/>
                </p:cNvSpPr>
                <p:nvPr/>
              </p:nvSpPr>
              <p:spPr bwMode="auto">
                <a:xfrm>
                  <a:off x="1856" y="1062"/>
                  <a:ext cx="126" cy="124"/>
                </a:xfrm>
                <a:custGeom>
                  <a:avLst/>
                  <a:gdLst>
                    <a:gd name="T0" fmla="*/ 48 w 53"/>
                    <a:gd name="T1" fmla="*/ 0 h 52"/>
                    <a:gd name="T2" fmla="*/ 0 w 53"/>
                    <a:gd name="T3" fmla="*/ 50 h 52"/>
                    <a:gd name="T4" fmla="*/ 5 w 53"/>
                    <a:gd name="T5" fmla="*/ 51 h 52"/>
                    <a:gd name="T6" fmla="*/ 51 w 53"/>
                    <a:gd name="T7" fmla="*/ 2 h 52"/>
                    <a:gd name="T8" fmla="*/ 48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48" y="0"/>
                      </a:moveTo>
                      <a:cubicBezTo>
                        <a:pt x="21" y="5"/>
                        <a:pt x="3" y="23"/>
                        <a:pt x="0" y="50"/>
                      </a:cubicBezTo>
                      <a:cubicBezTo>
                        <a:pt x="0" y="51"/>
                        <a:pt x="5" y="52"/>
                        <a:pt x="5" y="51"/>
                      </a:cubicBezTo>
                      <a:cubicBezTo>
                        <a:pt x="7" y="25"/>
                        <a:pt x="25" y="7"/>
                        <a:pt x="51" y="2"/>
                      </a:cubicBezTo>
                      <a:cubicBezTo>
                        <a:pt x="53" y="2"/>
                        <a:pt x="49" y="0"/>
                        <a:pt x="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" name="Freeform 169"/>
                <p:cNvSpPr>
                  <a:spLocks/>
                </p:cNvSpPr>
                <p:nvPr/>
              </p:nvSpPr>
              <p:spPr bwMode="auto">
                <a:xfrm>
                  <a:off x="1860" y="1024"/>
                  <a:ext cx="62" cy="164"/>
                </a:xfrm>
                <a:custGeom>
                  <a:avLst/>
                  <a:gdLst>
                    <a:gd name="T0" fmla="*/ 1 w 26"/>
                    <a:gd name="T1" fmla="*/ 2 h 69"/>
                    <a:gd name="T2" fmla="*/ 21 w 26"/>
                    <a:gd name="T3" fmla="*/ 68 h 69"/>
                    <a:gd name="T4" fmla="*/ 26 w 26"/>
                    <a:gd name="T5" fmla="*/ 68 h 69"/>
                    <a:gd name="T6" fmla="*/ 6 w 26"/>
                    <a:gd name="T7" fmla="*/ 1 h 69"/>
                    <a:gd name="T8" fmla="*/ 1 w 26"/>
                    <a:gd name="T9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9">
                      <a:moveTo>
                        <a:pt x="1" y="2"/>
                      </a:moveTo>
                      <a:cubicBezTo>
                        <a:pt x="15" y="20"/>
                        <a:pt x="21" y="46"/>
                        <a:pt x="21" y="68"/>
                      </a:cubicBezTo>
                      <a:cubicBezTo>
                        <a:pt x="21" y="69"/>
                        <a:pt x="26" y="69"/>
                        <a:pt x="26" y="68"/>
                      </a:cubicBezTo>
                      <a:cubicBezTo>
                        <a:pt x="26" y="45"/>
                        <a:pt x="20" y="19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" name="Freeform 170"/>
                <p:cNvSpPr>
                  <a:spLocks/>
                </p:cNvSpPr>
                <p:nvPr/>
              </p:nvSpPr>
              <p:spPr bwMode="auto">
                <a:xfrm>
                  <a:off x="1815" y="1091"/>
                  <a:ext cx="178" cy="45"/>
                </a:xfrm>
                <a:custGeom>
                  <a:avLst/>
                  <a:gdLst>
                    <a:gd name="T0" fmla="*/ 73 w 75"/>
                    <a:gd name="T1" fmla="*/ 11 h 19"/>
                    <a:gd name="T2" fmla="*/ 2 w 75"/>
                    <a:gd name="T3" fmla="*/ 17 h 19"/>
                    <a:gd name="T4" fmla="*/ 6 w 75"/>
                    <a:gd name="T5" fmla="*/ 18 h 19"/>
                    <a:gd name="T6" fmla="*/ 69 w 75"/>
                    <a:gd name="T7" fmla="*/ 13 h 19"/>
                    <a:gd name="T8" fmla="*/ 73 w 7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19">
                      <a:moveTo>
                        <a:pt x="73" y="11"/>
                      </a:moveTo>
                      <a:cubicBezTo>
                        <a:pt x="50" y="0"/>
                        <a:pt x="22" y="0"/>
                        <a:pt x="2" y="17"/>
                      </a:cubicBezTo>
                      <a:cubicBezTo>
                        <a:pt x="0" y="18"/>
                        <a:pt x="5" y="19"/>
                        <a:pt x="6" y="18"/>
                      </a:cubicBezTo>
                      <a:cubicBezTo>
                        <a:pt x="24" y="2"/>
                        <a:pt x="48" y="2"/>
                        <a:pt x="69" y="13"/>
                      </a:cubicBezTo>
                      <a:cubicBezTo>
                        <a:pt x="70" y="13"/>
                        <a:pt x="75" y="12"/>
                        <a:pt x="7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" name="Freeform 171"/>
                <p:cNvSpPr>
                  <a:spLocks/>
                </p:cNvSpPr>
                <p:nvPr/>
              </p:nvSpPr>
              <p:spPr bwMode="auto">
                <a:xfrm>
                  <a:off x="1898" y="500"/>
                  <a:ext cx="354" cy="593"/>
                </a:xfrm>
                <a:custGeom>
                  <a:avLst/>
                  <a:gdLst>
                    <a:gd name="T0" fmla="*/ 6 w 149"/>
                    <a:gd name="T1" fmla="*/ 249 h 250"/>
                    <a:gd name="T2" fmla="*/ 148 w 149"/>
                    <a:gd name="T3" fmla="*/ 2 h 250"/>
                    <a:gd name="T4" fmla="*/ 143 w 149"/>
                    <a:gd name="T5" fmla="*/ 1 h 250"/>
                    <a:gd name="T6" fmla="*/ 1 w 149"/>
                    <a:gd name="T7" fmla="*/ 249 h 250"/>
                    <a:gd name="T8" fmla="*/ 6 w 149"/>
                    <a:gd name="T9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50">
                      <a:moveTo>
                        <a:pt x="6" y="249"/>
                      </a:moveTo>
                      <a:cubicBezTo>
                        <a:pt x="52" y="166"/>
                        <a:pt x="98" y="82"/>
                        <a:pt x="148" y="2"/>
                      </a:cubicBezTo>
                      <a:cubicBezTo>
                        <a:pt x="149" y="0"/>
                        <a:pt x="144" y="0"/>
                        <a:pt x="143" y="1"/>
                      </a:cubicBezTo>
                      <a:cubicBezTo>
                        <a:pt x="93" y="82"/>
                        <a:pt x="48" y="166"/>
                        <a:pt x="1" y="249"/>
                      </a:cubicBezTo>
                      <a:cubicBezTo>
                        <a:pt x="0" y="250"/>
                        <a:pt x="5" y="250"/>
                        <a:pt x="6" y="2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2" name="Freeform 172"/>
                <p:cNvSpPr>
                  <a:spLocks/>
                </p:cNvSpPr>
                <p:nvPr/>
              </p:nvSpPr>
              <p:spPr bwMode="auto">
                <a:xfrm>
                  <a:off x="1879" y="1081"/>
                  <a:ext cx="43" cy="41"/>
                </a:xfrm>
                <a:custGeom>
                  <a:avLst/>
                  <a:gdLst>
                    <a:gd name="T0" fmla="*/ 2 w 18"/>
                    <a:gd name="T1" fmla="*/ 5 h 17"/>
                    <a:gd name="T2" fmla="*/ 13 w 18"/>
                    <a:gd name="T3" fmla="*/ 2 h 17"/>
                    <a:gd name="T4" fmla="*/ 15 w 18"/>
                    <a:gd name="T5" fmla="*/ 13 h 17"/>
                    <a:gd name="T6" fmla="*/ 5 w 18"/>
                    <a:gd name="T7" fmla="*/ 15 h 17"/>
                    <a:gd name="T8" fmla="*/ 2 w 18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2" y="5"/>
                      </a:move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7" y="4"/>
                        <a:pt x="18" y="9"/>
                        <a:pt x="15" y="13"/>
                      </a:cubicBezTo>
                      <a:cubicBezTo>
                        <a:pt x="13" y="16"/>
                        <a:pt x="8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3" name="Freeform 173"/>
                <p:cNvSpPr>
                  <a:spLocks/>
                </p:cNvSpPr>
                <p:nvPr/>
              </p:nvSpPr>
              <p:spPr bwMode="auto">
                <a:xfrm>
                  <a:off x="1621" y="865"/>
                  <a:ext cx="121" cy="155"/>
                </a:xfrm>
                <a:custGeom>
                  <a:avLst/>
                  <a:gdLst>
                    <a:gd name="T0" fmla="*/ 3 w 51"/>
                    <a:gd name="T1" fmla="*/ 2 h 65"/>
                    <a:gd name="T2" fmla="*/ 42 w 51"/>
                    <a:gd name="T3" fmla="*/ 63 h 65"/>
                    <a:gd name="T4" fmla="*/ 47 w 51"/>
                    <a:gd name="T5" fmla="*/ 64 h 65"/>
                    <a:gd name="T6" fmla="*/ 6 w 51"/>
                    <a:gd name="T7" fmla="*/ 0 h 65"/>
                    <a:gd name="T8" fmla="*/ 3 w 51"/>
                    <a:gd name="T9" fmla="*/ 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3" y="2"/>
                      </a:moveTo>
                      <a:cubicBezTo>
                        <a:pt x="30" y="11"/>
                        <a:pt x="46" y="34"/>
                        <a:pt x="42" y="63"/>
                      </a:cubicBezTo>
                      <a:cubicBezTo>
                        <a:pt x="41" y="64"/>
                        <a:pt x="46" y="65"/>
                        <a:pt x="47" y="64"/>
                      </a:cubicBezTo>
                      <a:cubicBezTo>
                        <a:pt x="51" y="34"/>
                        <a:pt x="34" y="10"/>
                        <a:pt x="6" y="0"/>
                      </a:cubicBezTo>
                      <a:cubicBezTo>
                        <a:pt x="5" y="0"/>
                        <a:pt x="0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4" name="Freeform 174"/>
                <p:cNvSpPr>
                  <a:spLocks/>
                </p:cNvSpPr>
                <p:nvPr/>
              </p:nvSpPr>
              <p:spPr bwMode="auto">
                <a:xfrm>
                  <a:off x="1625" y="903"/>
                  <a:ext cx="162" cy="86"/>
                </a:xfrm>
                <a:custGeom>
                  <a:avLst/>
                  <a:gdLst>
                    <a:gd name="T0" fmla="*/ 65 w 68"/>
                    <a:gd name="T1" fmla="*/ 6 h 36"/>
                    <a:gd name="T2" fmla="*/ 0 w 68"/>
                    <a:gd name="T3" fmla="*/ 34 h 36"/>
                    <a:gd name="T4" fmla="*/ 5 w 68"/>
                    <a:gd name="T5" fmla="*/ 35 h 36"/>
                    <a:gd name="T6" fmla="*/ 64 w 68"/>
                    <a:gd name="T7" fmla="*/ 8 h 36"/>
                    <a:gd name="T8" fmla="*/ 65 w 6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6">
                      <a:moveTo>
                        <a:pt x="65" y="6"/>
                      </a:moveTo>
                      <a:cubicBezTo>
                        <a:pt x="38" y="0"/>
                        <a:pt x="14" y="9"/>
                        <a:pt x="0" y="34"/>
                      </a:cubicBezTo>
                      <a:cubicBezTo>
                        <a:pt x="0" y="35"/>
                        <a:pt x="4" y="36"/>
                        <a:pt x="5" y="35"/>
                      </a:cubicBezTo>
                      <a:cubicBezTo>
                        <a:pt x="17" y="13"/>
                        <a:pt x="39" y="3"/>
                        <a:pt x="64" y="8"/>
                      </a:cubicBezTo>
                      <a:cubicBezTo>
                        <a:pt x="67" y="9"/>
                        <a:pt x="68" y="7"/>
                        <a:pt x="6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" name="Freeform 175"/>
                <p:cNvSpPr>
                  <a:spLocks/>
                </p:cNvSpPr>
                <p:nvPr/>
              </p:nvSpPr>
              <p:spPr bwMode="auto">
                <a:xfrm>
                  <a:off x="1675" y="842"/>
                  <a:ext cx="43" cy="171"/>
                </a:xfrm>
                <a:custGeom>
                  <a:avLst/>
                  <a:gdLst>
                    <a:gd name="T0" fmla="*/ 6 w 18"/>
                    <a:gd name="T1" fmla="*/ 2 h 72"/>
                    <a:gd name="T2" fmla="*/ 0 w 18"/>
                    <a:gd name="T3" fmla="*/ 71 h 72"/>
                    <a:gd name="T4" fmla="*/ 5 w 18"/>
                    <a:gd name="T5" fmla="*/ 71 h 72"/>
                    <a:gd name="T6" fmla="*/ 12 w 18"/>
                    <a:gd name="T7" fmla="*/ 2 h 72"/>
                    <a:gd name="T8" fmla="*/ 6 w 18"/>
                    <a:gd name="T9" fmla="*/ 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2">
                      <a:moveTo>
                        <a:pt x="6" y="2"/>
                      </a:moveTo>
                      <a:cubicBezTo>
                        <a:pt x="13" y="24"/>
                        <a:pt x="9" y="50"/>
                        <a:pt x="0" y="71"/>
                      </a:cubicBezTo>
                      <a:cubicBezTo>
                        <a:pt x="0" y="72"/>
                        <a:pt x="5" y="72"/>
                        <a:pt x="5" y="71"/>
                      </a:cubicBezTo>
                      <a:cubicBezTo>
                        <a:pt x="14" y="50"/>
                        <a:pt x="18" y="23"/>
                        <a:pt x="12" y="2"/>
                      </a:cubicBezTo>
                      <a:cubicBezTo>
                        <a:pt x="11" y="0"/>
                        <a:pt x="6" y="1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6" name="Freeform 176"/>
                <p:cNvSpPr>
                  <a:spLocks/>
                </p:cNvSpPr>
                <p:nvPr/>
              </p:nvSpPr>
              <p:spPr bwMode="auto">
                <a:xfrm>
                  <a:off x="1606" y="903"/>
                  <a:ext cx="171" cy="74"/>
                </a:xfrm>
                <a:custGeom>
                  <a:avLst/>
                  <a:gdLst>
                    <a:gd name="T0" fmla="*/ 71 w 72"/>
                    <a:gd name="T1" fmla="*/ 29 h 31"/>
                    <a:gd name="T2" fmla="*/ 3 w 72"/>
                    <a:gd name="T3" fmla="*/ 8 h 31"/>
                    <a:gd name="T4" fmla="*/ 6 w 72"/>
                    <a:gd name="T5" fmla="*/ 10 h 31"/>
                    <a:gd name="T6" fmla="*/ 66 w 72"/>
                    <a:gd name="T7" fmla="*/ 30 h 31"/>
                    <a:gd name="T8" fmla="*/ 71 w 72"/>
                    <a:gd name="T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31">
                      <a:moveTo>
                        <a:pt x="71" y="29"/>
                      </a:moveTo>
                      <a:cubicBezTo>
                        <a:pt x="54" y="10"/>
                        <a:pt x="29" y="0"/>
                        <a:pt x="3" y="8"/>
                      </a:cubicBezTo>
                      <a:cubicBezTo>
                        <a:pt x="0" y="10"/>
                        <a:pt x="5" y="11"/>
                        <a:pt x="6" y="10"/>
                      </a:cubicBezTo>
                      <a:cubicBezTo>
                        <a:pt x="29" y="3"/>
                        <a:pt x="51" y="13"/>
                        <a:pt x="66" y="30"/>
                      </a:cubicBezTo>
                      <a:cubicBezTo>
                        <a:pt x="67" y="31"/>
                        <a:pt x="72" y="30"/>
                        <a:pt x="7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7" name="Freeform 177"/>
                <p:cNvSpPr>
                  <a:spLocks/>
                </p:cNvSpPr>
                <p:nvPr/>
              </p:nvSpPr>
              <p:spPr bwMode="auto">
                <a:xfrm>
                  <a:off x="1699" y="500"/>
                  <a:ext cx="553" cy="420"/>
                </a:xfrm>
                <a:custGeom>
                  <a:avLst/>
                  <a:gdLst>
                    <a:gd name="T0" fmla="*/ 6 w 233"/>
                    <a:gd name="T1" fmla="*/ 176 h 177"/>
                    <a:gd name="T2" fmla="*/ 232 w 233"/>
                    <a:gd name="T3" fmla="*/ 2 h 177"/>
                    <a:gd name="T4" fmla="*/ 227 w 233"/>
                    <a:gd name="T5" fmla="*/ 1 h 177"/>
                    <a:gd name="T6" fmla="*/ 2 w 233"/>
                    <a:gd name="T7" fmla="*/ 175 h 177"/>
                    <a:gd name="T8" fmla="*/ 6 w 233"/>
                    <a:gd name="T9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177">
                      <a:moveTo>
                        <a:pt x="6" y="176"/>
                      </a:moveTo>
                      <a:cubicBezTo>
                        <a:pt x="81" y="117"/>
                        <a:pt x="155" y="57"/>
                        <a:pt x="232" y="2"/>
                      </a:cubicBezTo>
                      <a:cubicBezTo>
                        <a:pt x="233" y="1"/>
                        <a:pt x="229" y="0"/>
                        <a:pt x="227" y="1"/>
                      </a:cubicBezTo>
                      <a:cubicBezTo>
                        <a:pt x="150" y="57"/>
                        <a:pt x="76" y="117"/>
                        <a:pt x="2" y="175"/>
                      </a:cubicBezTo>
                      <a:cubicBezTo>
                        <a:pt x="0" y="177"/>
                        <a:pt x="5" y="177"/>
                        <a:pt x="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8" name="Freeform 178"/>
                <p:cNvSpPr>
                  <a:spLocks/>
                </p:cNvSpPr>
                <p:nvPr/>
              </p:nvSpPr>
              <p:spPr bwMode="auto">
                <a:xfrm>
                  <a:off x="1678" y="906"/>
                  <a:ext cx="42" cy="40"/>
                </a:xfrm>
                <a:custGeom>
                  <a:avLst/>
                  <a:gdLst>
                    <a:gd name="T0" fmla="*/ 4 w 18"/>
                    <a:gd name="T1" fmla="*/ 2 h 17"/>
                    <a:gd name="T2" fmla="*/ 15 w 18"/>
                    <a:gd name="T3" fmla="*/ 4 h 17"/>
                    <a:gd name="T4" fmla="*/ 13 w 18"/>
                    <a:gd name="T5" fmla="*/ 15 h 17"/>
                    <a:gd name="T6" fmla="*/ 3 w 18"/>
                    <a:gd name="T7" fmla="*/ 13 h 17"/>
                    <a:gd name="T8" fmla="*/ 4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4" y="2"/>
                      </a:moveTo>
                      <a:cubicBezTo>
                        <a:pt x="8" y="0"/>
                        <a:pt x="13" y="1"/>
                        <a:pt x="15" y="4"/>
                      </a:cubicBezTo>
                      <a:cubicBezTo>
                        <a:pt x="18" y="8"/>
                        <a:pt x="17" y="12"/>
                        <a:pt x="13" y="15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9" name="Freeform 179"/>
                <p:cNvSpPr>
                  <a:spLocks/>
                </p:cNvSpPr>
                <p:nvPr/>
              </p:nvSpPr>
              <p:spPr bwMode="auto">
                <a:xfrm>
                  <a:off x="1504" y="583"/>
                  <a:ext cx="79" cy="181"/>
                </a:xfrm>
                <a:custGeom>
                  <a:avLst/>
                  <a:gdLst>
                    <a:gd name="T0" fmla="*/ 1 w 33"/>
                    <a:gd name="T1" fmla="*/ 1 h 76"/>
                    <a:gd name="T2" fmla="*/ 13 w 33"/>
                    <a:gd name="T3" fmla="*/ 73 h 76"/>
                    <a:gd name="T4" fmla="*/ 17 w 33"/>
                    <a:gd name="T5" fmla="*/ 75 h 76"/>
                    <a:gd name="T6" fmla="*/ 6 w 33"/>
                    <a:gd name="T7" fmla="*/ 1 h 76"/>
                    <a:gd name="T8" fmla="*/ 1 w 33"/>
                    <a:gd name="T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6">
                      <a:moveTo>
                        <a:pt x="1" y="1"/>
                      </a:moveTo>
                      <a:cubicBezTo>
                        <a:pt x="22" y="21"/>
                        <a:pt x="28" y="48"/>
                        <a:pt x="13" y="73"/>
                      </a:cubicBezTo>
                      <a:cubicBezTo>
                        <a:pt x="12" y="75"/>
                        <a:pt x="17" y="76"/>
                        <a:pt x="17" y="75"/>
                      </a:cubicBezTo>
                      <a:cubicBezTo>
                        <a:pt x="33" y="49"/>
                        <a:pt x="27" y="21"/>
                        <a:pt x="6" y="1"/>
                      </a:cubicBezTo>
                      <a:cubicBezTo>
                        <a:pt x="5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0" name="Freeform 180"/>
                <p:cNvSpPr>
                  <a:spLocks/>
                </p:cNvSpPr>
                <p:nvPr/>
              </p:nvSpPr>
              <p:spPr bwMode="auto">
                <a:xfrm>
                  <a:off x="1459" y="650"/>
                  <a:ext cx="178" cy="47"/>
                </a:xfrm>
                <a:custGeom>
                  <a:avLst/>
                  <a:gdLst>
                    <a:gd name="T0" fmla="*/ 73 w 75"/>
                    <a:gd name="T1" fmla="*/ 18 h 20"/>
                    <a:gd name="T2" fmla="*/ 1 w 75"/>
                    <a:gd name="T3" fmla="*/ 18 h 20"/>
                    <a:gd name="T4" fmla="*/ 5 w 75"/>
                    <a:gd name="T5" fmla="*/ 19 h 20"/>
                    <a:gd name="T6" fmla="*/ 69 w 75"/>
                    <a:gd name="T7" fmla="*/ 18 h 20"/>
                    <a:gd name="T8" fmla="*/ 73 w 75"/>
                    <a:gd name="T9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0">
                      <a:moveTo>
                        <a:pt x="73" y="18"/>
                      </a:moveTo>
                      <a:cubicBezTo>
                        <a:pt x="50" y="2"/>
                        <a:pt x="23" y="0"/>
                        <a:pt x="1" y="18"/>
                      </a:cubicBezTo>
                      <a:cubicBezTo>
                        <a:pt x="0" y="18"/>
                        <a:pt x="4" y="20"/>
                        <a:pt x="5" y="19"/>
                      </a:cubicBezTo>
                      <a:cubicBezTo>
                        <a:pt x="25" y="4"/>
                        <a:pt x="48" y="4"/>
                        <a:pt x="69" y="18"/>
                      </a:cubicBezTo>
                      <a:cubicBezTo>
                        <a:pt x="70" y="19"/>
                        <a:pt x="75" y="19"/>
                        <a:pt x="7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1" name="Freeform 181"/>
                <p:cNvSpPr>
                  <a:spLocks/>
                </p:cNvSpPr>
                <p:nvPr/>
              </p:nvSpPr>
              <p:spPr bwMode="auto">
                <a:xfrm>
                  <a:off x="1493" y="588"/>
                  <a:ext cx="95" cy="149"/>
                </a:xfrm>
                <a:custGeom>
                  <a:avLst/>
                  <a:gdLst>
                    <a:gd name="T0" fmla="*/ 35 w 40"/>
                    <a:gd name="T1" fmla="*/ 2 h 63"/>
                    <a:gd name="T2" fmla="*/ 2 w 40"/>
                    <a:gd name="T3" fmla="*/ 62 h 63"/>
                    <a:gd name="T4" fmla="*/ 6 w 40"/>
                    <a:gd name="T5" fmla="*/ 62 h 63"/>
                    <a:gd name="T6" fmla="*/ 40 w 40"/>
                    <a:gd name="T7" fmla="*/ 1 h 63"/>
                    <a:gd name="T8" fmla="*/ 35 w 40"/>
                    <a:gd name="T9" fmla="*/ 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5" y="2"/>
                      </a:moveTo>
                      <a:cubicBezTo>
                        <a:pt x="32" y="24"/>
                        <a:pt x="18" y="47"/>
                        <a:pt x="2" y="62"/>
                      </a:cubicBezTo>
                      <a:cubicBezTo>
                        <a:pt x="0" y="63"/>
                        <a:pt x="5" y="63"/>
                        <a:pt x="6" y="62"/>
                      </a:cubicBezTo>
                      <a:cubicBezTo>
                        <a:pt x="23" y="47"/>
                        <a:pt x="37" y="24"/>
                        <a:pt x="40" y="1"/>
                      </a:cubicBezTo>
                      <a:cubicBezTo>
                        <a:pt x="40" y="0"/>
                        <a:pt x="35" y="0"/>
                        <a:pt x="3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2" name="Freeform 182"/>
                <p:cNvSpPr>
                  <a:spLocks/>
                </p:cNvSpPr>
                <p:nvPr/>
              </p:nvSpPr>
              <p:spPr bwMode="auto">
                <a:xfrm>
                  <a:off x="1466" y="631"/>
                  <a:ext cx="138" cy="111"/>
                </a:xfrm>
                <a:custGeom>
                  <a:avLst/>
                  <a:gdLst>
                    <a:gd name="T0" fmla="*/ 57 w 58"/>
                    <a:gd name="T1" fmla="*/ 45 h 47"/>
                    <a:gd name="T2" fmla="*/ 5 w 58"/>
                    <a:gd name="T3" fmla="*/ 0 h 47"/>
                    <a:gd name="T4" fmla="*/ 4 w 58"/>
                    <a:gd name="T5" fmla="*/ 2 h 47"/>
                    <a:gd name="T6" fmla="*/ 52 w 58"/>
                    <a:gd name="T7" fmla="*/ 45 h 47"/>
                    <a:gd name="T8" fmla="*/ 57 w 58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7">
                      <a:moveTo>
                        <a:pt x="57" y="45"/>
                      </a:moveTo>
                      <a:cubicBezTo>
                        <a:pt x="50" y="21"/>
                        <a:pt x="31" y="2"/>
                        <a:pt x="5" y="0"/>
                      </a:cubicBezTo>
                      <a:cubicBezTo>
                        <a:pt x="3" y="0"/>
                        <a:pt x="0" y="2"/>
                        <a:pt x="4" y="2"/>
                      </a:cubicBezTo>
                      <a:cubicBezTo>
                        <a:pt x="28" y="4"/>
                        <a:pt x="45" y="23"/>
                        <a:pt x="52" y="45"/>
                      </a:cubicBezTo>
                      <a:cubicBezTo>
                        <a:pt x="53" y="47"/>
                        <a:pt x="58" y="46"/>
                        <a:pt x="5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3" name="Freeform 183"/>
                <p:cNvSpPr>
                  <a:spLocks/>
                </p:cNvSpPr>
                <p:nvPr/>
              </p:nvSpPr>
              <p:spPr bwMode="auto">
                <a:xfrm>
                  <a:off x="1552" y="491"/>
                  <a:ext cx="676" cy="173"/>
                </a:xfrm>
                <a:custGeom>
                  <a:avLst/>
                  <a:gdLst>
                    <a:gd name="T0" fmla="*/ 6 w 285"/>
                    <a:gd name="T1" fmla="*/ 73 h 73"/>
                    <a:gd name="T2" fmla="*/ 282 w 285"/>
                    <a:gd name="T3" fmla="*/ 2 h 73"/>
                    <a:gd name="T4" fmla="*/ 280 w 285"/>
                    <a:gd name="T5" fmla="*/ 0 h 73"/>
                    <a:gd name="T6" fmla="*/ 4 w 285"/>
                    <a:gd name="T7" fmla="*/ 71 h 73"/>
                    <a:gd name="T8" fmla="*/ 6 w 285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73">
                      <a:moveTo>
                        <a:pt x="6" y="73"/>
                      </a:moveTo>
                      <a:cubicBezTo>
                        <a:pt x="98" y="49"/>
                        <a:pt x="189" y="23"/>
                        <a:pt x="282" y="2"/>
                      </a:cubicBezTo>
                      <a:cubicBezTo>
                        <a:pt x="285" y="2"/>
                        <a:pt x="283" y="0"/>
                        <a:pt x="280" y="0"/>
                      </a:cubicBezTo>
                      <a:cubicBezTo>
                        <a:pt x="187" y="21"/>
                        <a:pt x="96" y="47"/>
                        <a:pt x="4" y="71"/>
                      </a:cubicBezTo>
                      <a:cubicBezTo>
                        <a:pt x="0" y="72"/>
                        <a:pt x="5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4" name="Freeform 184"/>
                <p:cNvSpPr>
                  <a:spLocks/>
                </p:cNvSpPr>
                <p:nvPr/>
              </p:nvSpPr>
              <p:spPr bwMode="auto">
                <a:xfrm>
                  <a:off x="1531" y="647"/>
                  <a:ext cx="40" cy="38"/>
                </a:xfrm>
                <a:custGeom>
                  <a:avLst/>
                  <a:gdLst>
                    <a:gd name="T0" fmla="*/ 7 w 17"/>
                    <a:gd name="T1" fmla="*/ 0 h 16"/>
                    <a:gd name="T2" fmla="*/ 16 w 17"/>
                    <a:gd name="T3" fmla="*/ 6 h 16"/>
                    <a:gd name="T4" fmla="*/ 10 w 17"/>
                    <a:gd name="T5" fmla="*/ 15 h 16"/>
                    <a:gd name="T6" fmla="*/ 1 w 17"/>
                    <a:gd name="T7" fmla="*/ 10 h 16"/>
                    <a:gd name="T8" fmla="*/ 7 w 17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7" y="0"/>
                      </a:moveTo>
                      <a:cubicBezTo>
                        <a:pt x="11" y="0"/>
                        <a:pt x="15" y="2"/>
                        <a:pt x="16" y="6"/>
                      </a:cubicBezTo>
                      <a:cubicBezTo>
                        <a:pt x="17" y="10"/>
                        <a:pt x="14" y="14"/>
                        <a:pt x="10" y="15"/>
                      </a:cubicBezTo>
                      <a:cubicBezTo>
                        <a:pt x="6" y="16"/>
                        <a:pt x="2" y="14"/>
                        <a:pt x="1" y="10"/>
                      </a:cubicBezTo>
                      <a:cubicBezTo>
                        <a:pt x="0" y="5"/>
                        <a:pt x="3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5" name="Freeform 185"/>
                <p:cNvSpPr>
                  <a:spLocks/>
                </p:cNvSpPr>
                <p:nvPr/>
              </p:nvSpPr>
              <p:spPr bwMode="auto">
                <a:xfrm>
                  <a:off x="1485" y="339"/>
                  <a:ext cx="79" cy="178"/>
                </a:xfrm>
                <a:custGeom>
                  <a:avLst/>
                  <a:gdLst>
                    <a:gd name="T0" fmla="*/ 16 w 33"/>
                    <a:gd name="T1" fmla="*/ 1 h 75"/>
                    <a:gd name="T2" fmla="*/ 1 w 33"/>
                    <a:gd name="T3" fmla="*/ 73 h 75"/>
                    <a:gd name="T4" fmla="*/ 6 w 33"/>
                    <a:gd name="T5" fmla="*/ 74 h 75"/>
                    <a:gd name="T6" fmla="*/ 21 w 33"/>
                    <a:gd name="T7" fmla="*/ 1 h 75"/>
                    <a:gd name="T8" fmla="*/ 16 w 33"/>
                    <a:gd name="T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5">
                      <a:moveTo>
                        <a:pt x="16" y="1"/>
                      </a:moveTo>
                      <a:cubicBezTo>
                        <a:pt x="28" y="27"/>
                        <a:pt x="25" y="55"/>
                        <a:pt x="1" y="73"/>
                      </a:cubicBezTo>
                      <a:cubicBezTo>
                        <a:pt x="0" y="74"/>
                        <a:pt x="5" y="75"/>
                        <a:pt x="6" y="74"/>
                      </a:cubicBezTo>
                      <a:cubicBezTo>
                        <a:pt x="30" y="56"/>
                        <a:pt x="33" y="28"/>
                        <a:pt x="21" y="1"/>
                      </a:cubicBezTo>
                      <a:cubicBezTo>
                        <a:pt x="20" y="0"/>
                        <a:pt x="15" y="0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6" name="Freeform 186"/>
                <p:cNvSpPr>
                  <a:spLocks/>
                </p:cNvSpPr>
                <p:nvPr/>
              </p:nvSpPr>
              <p:spPr bwMode="auto">
                <a:xfrm>
                  <a:off x="1440" y="405"/>
                  <a:ext cx="166" cy="81"/>
                </a:xfrm>
                <a:custGeom>
                  <a:avLst/>
                  <a:gdLst>
                    <a:gd name="T0" fmla="*/ 69 w 70"/>
                    <a:gd name="T1" fmla="*/ 32 h 34"/>
                    <a:gd name="T2" fmla="*/ 1 w 70"/>
                    <a:gd name="T3" fmla="*/ 8 h 34"/>
                    <a:gd name="T4" fmla="*/ 5 w 70"/>
                    <a:gd name="T5" fmla="*/ 10 h 34"/>
                    <a:gd name="T6" fmla="*/ 65 w 70"/>
                    <a:gd name="T7" fmla="*/ 32 h 34"/>
                    <a:gd name="T8" fmla="*/ 69 w 70"/>
                    <a:gd name="T9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34">
                      <a:moveTo>
                        <a:pt x="69" y="32"/>
                      </a:moveTo>
                      <a:cubicBezTo>
                        <a:pt x="53" y="9"/>
                        <a:pt x="28" y="0"/>
                        <a:pt x="1" y="8"/>
                      </a:cubicBezTo>
                      <a:cubicBezTo>
                        <a:pt x="0" y="9"/>
                        <a:pt x="4" y="10"/>
                        <a:pt x="5" y="10"/>
                      </a:cubicBezTo>
                      <a:cubicBezTo>
                        <a:pt x="29" y="2"/>
                        <a:pt x="51" y="12"/>
                        <a:pt x="65" y="32"/>
                      </a:cubicBezTo>
                      <a:cubicBezTo>
                        <a:pt x="65" y="33"/>
                        <a:pt x="70" y="34"/>
                        <a:pt x="69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7" name="Freeform 187"/>
                <p:cNvSpPr>
                  <a:spLocks/>
                </p:cNvSpPr>
                <p:nvPr/>
              </p:nvSpPr>
              <p:spPr bwMode="auto">
                <a:xfrm>
                  <a:off x="1457" y="367"/>
                  <a:ext cx="140" cy="114"/>
                </a:xfrm>
                <a:custGeom>
                  <a:avLst/>
                  <a:gdLst>
                    <a:gd name="T0" fmla="*/ 54 w 59"/>
                    <a:gd name="T1" fmla="*/ 2 h 48"/>
                    <a:gd name="T2" fmla="*/ 3 w 59"/>
                    <a:gd name="T3" fmla="*/ 46 h 48"/>
                    <a:gd name="T4" fmla="*/ 5 w 59"/>
                    <a:gd name="T5" fmla="*/ 48 h 48"/>
                    <a:gd name="T6" fmla="*/ 59 w 59"/>
                    <a:gd name="T7" fmla="*/ 2 h 48"/>
                    <a:gd name="T8" fmla="*/ 54 w 59"/>
                    <a:gd name="T9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48">
                      <a:moveTo>
                        <a:pt x="54" y="2"/>
                      </a:moveTo>
                      <a:cubicBezTo>
                        <a:pt x="44" y="21"/>
                        <a:pt x="23" y="38"/>
                        <a:pt x="3" y="46"/>
                      </a:cubicBezTo>
                      <a:cubicBezTo>
                        <a:pt x="0" y="48"/>
                        <a:pt x="4" y="48"/>
                        <a:pt x="5" y="48"/>
                      </a:cubicBezTo>
                      <a:cubicBezTo>
                        <a:pt x="26" y="39"/>
                        <a:pt x="48" y="22"/>
                        <a:pt x="59" y="2"/>
                      </a:cubicBezTo>
                      <a:cubicBezTo>
                        <a:pt x="59" y="1"/>
                        <a:pt x="55" y="0"/>
                        <a:pt x="5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8" name="Freeform 188"/>
                <p:cNvSpPr>
                  <a:spLocks/>
                </p:cNvSpPr>
                <p:nvPr/>
              </p:nvSpPr>
              <p:spPr bwMode="auto">
                <a:xfrm>
                  <a:off x="1469" y="372"/>
                  <a:ext cx="95" cy="145"/>
                </a:xfrm>
                <a:custGeom>
                  <a:avLst/>
                  <a:gdLst>
                    <a:gd name="T0" fmla="*/ 39 w 40"/>
                    <a:gd name="T1" fmla="*/ 60 h 61"/>
                    <a:gd name="T2" fmla="*/ 6 w 40"/>
                    <a:gd name="T3" fmla="*/ 0 h 61"/>
                    <a:gd name="T4" fmla="*/ 2 w 40"/>
                    <a:gd name="T5" fmla="*/ 2 h 61"/>
                    <a:gd name="T6" fmla="*/ 33 w 40"/>
                    <a:gd name="T7" fmla="*/ 60 h 61"/>
                    <a:gd name="T8" fmla="*/ 39 w 40"/>
                    <a:gd name="T9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1">
                      <a:moveTo>
                        <a:pt x="39" y="60"/>
                      </a:moveTo>
                      <a:cubicBezTo>
                        <a:pt x="40" y="35"/>
                        <a:pt x="29" y="11"/>
                        <a:pt x="6" y="0"/>
                      </a:cubicBezTo>
                      <a:cubicBezTo>
                        <a:pt x="5" y="0"/>
                        <a:pt x="0" y="1"/>
                        <a:pt x="2" y="2"/>
                      </a:cubicBezTo>
                      <a:cubicBezTo>
                        <a:pt x="25" y="12"/>
                        <a:pt x="35" y="36"/>
                        <a:pt x="33" y="60"/>
                      </a:cubicBezTo>
                      <a:cubicBezTo>
                        <a:pt x="33" y="61"/>
                        <a:pt x="38" y="61"/>
                        <a:pt x="39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9" name="Freeform 189"/>
                <p:cNvSpPr>
                  <a:spLocks/>
                </p:cNvSpPr>
                <p:nvPr/>
              </p:nvSpPr>
              <p:spPr bwMode="auto">
                <a:xfrm>
                  <a:off x="1540" y="429"/>
                  <a:ext cx="693" cy="76"/>
                </a:xfrm>
                <a:custGeom>
                  <a:avLst/>
                  <a:gdLst>
                    <a:gd name="T0" fmla="*/ 3 w 292"/>
                    <a:gd name="T1" fmla="*/ 2 h 32"/>
                    <a:gd name="T2" fmla="*/ 287 w 292"/>
                    <a:gd name="T3" fmla="*/ 32 h 32"/>
                    <a:gd name="T4" fmla="*/ 289 w 292"/>
                    <a:gd name="T5" fmla="*/ 30 h 32"/>
                    <a:gd name="T6" fmla="*/ 5 w 292"/>
                    <a:gd name="T7" fmla="*/ 0 h 32"/>
                    <a:gd name="T8" fmla="*/ 3 w 292"/>
                    <a:gd name="T9" fmla="*/ 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32">
                      <a:moveTo>
                        <a:pt x="3" y="2"/>
                      </a:moveTo>
                      <a:cubicBezTo>
                        <a:pt x="98" y="11"/>
                        <a:pt x="193" y="19"/>
                        <a:pt x="287" y="32"/>
                      </a:cubicBezTo>
                      <a:cubicBezTo>
                        <a:pt x="288" y="32"/>
                        <a:pt x="292" y="31"/>
                        <a:pt x="289" y="30"/>
                      </a:cubicBezTo>
                      <a:cubicBezTo>
                        <a:pt x="195" y="17"/>
                        <a:pt x="100" y="9"/>
                        <a:pt x="5" y="0"/>
                      </a:cubicBezTo>
                      <a:cubicBezTo>
                        <a:pt x="4" y="0"/>
                        <a:pt x="0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0" name="Freeform 190"/>
                <p:cNvSpPr>
                  <a:spLocks/>
                </p:cNvSpPr>
                <p:nvPr/>
              </p:nvSpPr>
              <p:spPr bwMode="auto">
                <a:xfrm>
                  <a:off x="1519" y="412"/>
                  <a:ext cx="38" cy="38"/>
                </a:xfrm>
                <a:custGeom>
                  <a:avLst/>
                  <a:gdLst>
                    <a:gd name="T0" fmla="*/ 9 w 16"/>
                    <a:gd name="T1" fmla="*/ 0 h 16"/>
                    <a:gd name="T2" fmla="*/ 15 w 16"/>
                    <a:gd name="T3" fmla="*/ 9 h 16"/>
                    <a:gd name="T4" fmla="*/ 7 w 16"/>
                    <a:gd name="T5" fmla="*/ 15 h 16"/>
                    <a:gd name="T6" fmla="*/ 0 w 16"/>
                    <a:gd name="T7" fmla="*/ 7 h 16"/>
                    <a:gd name="T8" fmla="*/ 9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13" y="1"/>
                        <a:pt x="16" y="5"/>
                        <a:pt x="15" y="9"/>
                      </a:cubicBezTo>
                      <a:cubicBezTo>
                        <a:pt x="15" y="13"/>
                        <a:pt x="11" y="16"/>
                        <a:pt x="7" y="15"/>
                      </a:cubicBezTo>
                      <a:cubicBezTo>
                        <a:pt x="2" y="15"/>
                        <a:pt x="0" y="11"/>
                        <a:pt x="0" y="7"/>
                      </a:cubicBezTo>
                      <a:cubicBezTo>
                        <a:pt x="1" y="2"/>
                        <a:pt x="5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1" name="Freeform 191"/>
                <p:cNvSpPr>
                  <a:spLocks/>
                </p:cNvSpPr>
                <p:nvPr/>
              </p:nvSpPr>
              <p:spPr bwMode="auto">
                <a:xfrm>
                  <a:off x="1526" y="99"/>
                  <a:ext cx="116" cy="155"/>
                </a:xfrm>
                <a:custGeom>
                  <a:avLst/>
                  <a:gdLst>
                    <a:gd name="T0" fmla="*/ 42 w 49"/>
                    <a:gd name="T1" fmla="*/ 1 h 65"/>
                    <a:gd name="T2" fmla="*/ 3 w 49"/>
                    <a:gd name="T3" fmla="*/ 63 h 65"/>
                    <a:gd name="T4" fmla="*/ 6 w 49"/>
                    <a:gd name="T5" fmla="*/ 65 h 65"/>
                    <a:gd name="T6" fmla="*/ 47 w 49"/>
                    <a:gd name="T7" fmla="*/ 2 h 65"/>
                    <a:gd name="T8" fmla="*/ 42 w 49"/>
                    <a:gd name="T9" fmla="*/ 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5">
                      <a:moveTo>
                        <a:pt x="42" y="1"/>
                      </a:moveTo>
                      <a:cubicBezTo>
                        <a:pt x="44" y="29"/>
                        <a:pt x="31" y="54"/>
                        <a:pt x="3" y="63"/>
                      </a:cubicBezTo>
                      <a:cubicBezTo>
                        <a:pt x="0" y="63"/>
                        <a:pt x="5" y="65"/>
                        <a:pt x="6" y="65"/>
                      </a:cubicBezTo>
                      <a:cubicBezTo>
                        <a:pt x="35" y="56"/>
                        <a:pt x="49" y="31"/>
                        <a:pt x="47" y="2"/>
                      </a:cubicBezTo>
                      <a:cubicBezTo>
                        <a:pt x="46" y="0"/>
                        <a:pt x="42" y="0"/>
                        <a:pt x="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2" name="Freeform 192"/>
                <p:cNvSpPr>
                  <a:spLocks/>
                </p:cNvSpPr>
                <p:nvPr/>
              </p:nvSpPr>
              <p:spPr bwMode="auto">
                <a:xfrm>
                  <a:off x="1516" y="149"/>
                  <a:ext cx="136" cy="114"/>
                </a:xfrm>
                <a:custGeom>
                  <a:avLst/>
                  <a:gdLst>
                    <a:gd name="T0" fmla="*/ 57 w 57"/>
                    <a:gd name="T1" fmla="*/ 46 h 48"/>
                    <a:gd name="T2" fmla="*/ 3 w 57"/>
                    <a:gd name="T3" fmla="*/ 0 h 48"/>
                    <a:gd name="T4" fmla="*/ 4 w 57"/>
                    <a:gd name="T5" fmla="*/ 3 h 48"/>
                    <a:gd name="T6" fmla="*/ 52 w 57"/>
                    <a:gd name="T7" fmla="*/ 46 h 48"/>
                    <a:gd name="T8" fmla="*/ 57 w 57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57" y="46"/>
                      </a:moveTo>
                      <a:cubicBezTo>
                        <a:pt x="51" y="19"/>
                        <a:pt x="31" y="2"/>
                        <a:pt x="3" y="0"/>
                      </a:cubicBezTo>
                      <a:cubicBezTo>
                        <a:pt x="0" y="0"/>
                        <a:pt x="2" y="2"/>
                        <a:pt x="4" y="3"/>
                      </a:cubicBezTo>
                      <a:cubicBezTo>
                        <a:pt x="30" y="4"/>
                        <a:pt x="46" y="21"/>
                        <a:pt x="52" y="46"/>
                      </a:cubicBezTo>
                      <a:cubicBezTo>
                        <a:pt x="52" y="47"/>
                        <a:pt x="57" y="48"/>
                        <a:pt x="5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3" name="Freeform 193"/>
                <p:cNvSpPr>
                  <a:spLocks/>
                </p:cNvSpPr>
                <p:nvPr/>
              </p:nvSpPr>
              <p:spPr bwMode="auto">
                <a:xfrm>
                  <a:off x="1514" y="149"/>
                  <a:ext cx="173" cy="62"/>
                </a:xfrm>
                <a:custGeom>
                  <a:avLst/>
                  <a:gdLst>
                    <a:gd name="T0" fmla="*/ 67 w 73"/>
                    <a:gd name="T1" fmla="*/ 1 h 26"/>
                    <a:gd name="T2" fmla="*/ 4 w 73"/>
                    <a:gd name="T3" fmla="*/ 24 h 26"/>
                    <a:gd name="T4" fmla="*/ 3 w 73"/>
                    <a:gd name="T5" fmla="*/ 26 h 26"/>
                    <a:gd name="T6" fmla="*/ 71 w 73"/>
                    <a:gd name="T7" fmla="*/ 2 h 26"/>
                    <a:gd name="T8" fmla="*/ 67 w 73"/>
                    <a:gd name="T9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6">
                      <a:moveTo>
                        <a:pt x="67" y="1"/>
                      </a:moveTo>
                      <a:cubicBezTo>
                        <a:pt x="50" y="15"/>
                        <a:pt x="26" y="23"/>
                        <a:pt x="4" y="24"/>
                      </a:cubicBezTo>
                      <a:cubicBezTo>
                        <a:pt x="2" y="24"/>
                        <a:pt x="0" y="26"/>
                        <a:pt x="3" y="26"/>
                      </a:cubicBezTo>
                      <a:cubicBezTo>
                        <a:pt x="27" y="25"/>
                        <a:pt x="53" y="17"/>
                        <a:pt x="71" y="2"/>
                      </a:cubicBezTo>
                      <a:cubicBezTo>
                        <a:pt x="73" y="0"/>
                        <a:pt x="68" y="0"/>
                        <a:pt x="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4" name="Freeform 194"/>
                <p:cNvSpPr>
                  <a:spLocks/>
                </p:cNvSpPr>
                <p:nvPr/>
              </p:nvSpPr>
              <p:spPr bwMode="auto">
                <a:xfrm>
                  <a:off x="1564" y="111"/>
                  <a:ext cx="59" cy="164"/>
                </a:xfrm>
                <a:custGeom>
                  <a:avLst/>
                  <a:gdLst>
                    <a:gd name="T0" fmla="*/ 14 w 25"/>
                    <a:gd name="T1" fmla="*/ 68 h 69"/>
                    <a:gd name="T2" fmla="*/ 6 w 25"/>
                    <a:gd name="T3" fmla="*/ 1 h 69"/>
                    <a:gd name="T4" fmla="*/ 1 w 25"/>
                    <a:gd name="T5" fmla="*/ 2 h 69"/>
                    <a:gd name="T6" fmla="*/ 10 w 25"/>
                    <a:gd name="T7" fmla="*/ 68 h 69"/>
                    <a:gd name="T8" fmla="*/ 14 w 25"/>
                    <a:gd name="T9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4" y="68"/>
                      </a:moveTo>
                      <a:cubicBezTo>
                        <a:pt x="25" y="45"/>
                        <a:pt x="23" y="20"/>
                        <a:pt x="6" y="1"/>
                      </a:cubicBezTo>
                      <a:cubicBezTo>
                        <a:pt x="5" y="0"/>
                        <a:pt x="0" y="1"/>
                        <a:pt x="1" y="2"/>
                      </a:cubicBezTo>
                      <a:cubicBezTo>
                        <a:pt x="18" y="20"/>
                        <a:pt x="20" y="45"/>
                        <a:pt x="10" y="68"/>
                      </a:cubicBezTo>
                      <a:cubicBezTo>
                        <a:pt x="9" y="69"/>
                        <a:pt x="14" y="69"/>
                        <a:pt x="1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5" name="Freeform 195"/>
                <p:cNvSpPr>
                  <a:spLocks/>
                </p:cNvSpPr>
                <p:nvPr/>
              </p:nvSpPr>
              <p:spPr bwMode="auto">
                <a:xfrm>
                  <a:off x="1609" y="189"/>
                  <a:ext cx="619" cy="318"/>
                </a:xfrm>
                <a:custGeom>
                  <a:avLst/>
                  <a:gdLst>
                    <a:gd name="T0" fmla="*/ 2 w 261"/>
                    <a:gd name="T1" fmla="*/ 2 h 134"/>
                    <a:gd name="T2" fmla="*/ 255 w 261"/>
                    <a:gd name="T3" fmla="*/ 133 h 134"/>
                    <a:gd name="T4" fmla="*/ 259 w 261"/>
                    <a:gd name="T5" fmla="*/ 132 h 134"/>
                    <a:gd name="T6" fmla="*/ 6 w 261"/>
                    <a:gd name="T7" fmla="*/ 1 h 134"/>
                    <a:gd name="T8" fmla="*/ 2 w 261"/>
                    <a:gd name="T9" fmla="*/ 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1" h="134">
                      <a:moveTo>
                        <a:pt x="2" y="2"/>
                      </a:moveTo>
                      <a:cubicBezTo>
                        <a:pt x="87" y="45"/>
                        <a:pt x="172" y="87"/>
                        <a:pt x="255" y="133"/>
                      </a:cubicBezTo>
                      <a:cubicBezTo>
                        <a:pt x="256" y="134"/>
                        <a:pt x="261" y="133"/>
                        <a:pt x="259" y="132"/>
                      </a:cubicBezTo>
                      <a:cubicBezTo>
                        <a:pt x="177" y="85"/>
                        <a:pt x="91" y="44"/>
                        <a:pt x="6" y="1"/>
                      </a:cubicBezTo>
                      <a:cubicBezTo>
                        <a:pt x="5" y="0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6" name="Freeform 196"/>
                <p:cNvSpPr>
                  <a:spLocks/>
                </p:cNvSpPr>
                <p:nvPr/>
              </p:nvSpPr>
              <p:spPr bwMode="auto">
                <a:xfrm>
                  <a:off x="1585" y="168"/>
                  <a:ext cx="43" cy="40"/>
                </a:xfrm>
                <a:custGeom>
                  <a:avLst/>
                  <a:gdLst>
                    <a:gd name="T0" fmla="*/ 13 w 18"/>
                    <a:gd name="T1" fmla="*/ 2 h 17"/>
                    <a:gd name="T2" fmla="*/ 15 w 18"/>
                    <a:gd name="T3" fmla="*/ 12 h 17"/>
                    <a:gd name="T4" fmla="*/ 5 w 18"/>
                    <a:gd name="T5" fmla="*/ 15 h 17"/>
                    <a:gd name="T6" fmla="*/ 2 w 18"/>
                    <a:gd name="T7" fmla="*/ 5 h 17"/>
                    <a:gd name="T8" fmla="*/ 13 w 18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3" y="2"/>
                      </a:moveTo>
                      <a:cubicBezTo>
                        <a:pt x="16" y="4"/>
                        <a:pt x="18" y="9"/>
                        <a:pt x="15" y="12"/>
                      </a:cubicBezTo>
                      <a:cubicBezTo>
                        <a:pt x="13" y="16"/>
                        <a:pt x="9" y="17"/>
                        <a:pt x="5" y="15"/>
                      </a:cubicBezTo>
                      <a:cubicBezTo>
                        <a:pt x="1" y="13"/>
                        <a:pt x="0" y="8"/>
                        <a:pt x="2" y="5"/>
                      </a:cubicBezTo>
                      <a:cubicBezTo>
                        <a:pt x="4" y="1"/>
                        <a:pt x="9" y="0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7" name="Freeform 197"/>
                <p:cNvSpPr>
                  <a:spLocks/>
                </p:cNvSpPr>
                <p:nvPr/>
              </p:nvSpPr>
              <p:spPr bwMode="auto">
                <a:xfrm>
                  <a:off x="1675" y="-95"/>
                  <a:ext cx="159" cy="114"/>
                </a:xfrm>
                <a:custGeom>
                  <a:avLst/>
                  <a:gdLst>
                    <a:gd name="T0" fmla="*/ 62 w 67"/>
                    <a:gd name="T1" fmla="*/ 1 h 48"/>
                    <a:gd name="T2" fmla="*/ 3 w 67"/>
                    <a:gd name="T3" fmla="*/ 43 h 48"/>
                    <a:gd name="T4" fmla="*/ 4 w 67"/>
                    <a:gd name="T5" fmla="*/ 45 h 48"/>
                    <a:gd name="T6" fmla="*/ 67 w 67"/>
                    <a:gd name="T7" fmla="*/ 2 h 48"/>
                    <a:gd name="T8" fmla="*/ 62 w 67"/>
                    <a:gd name="T9" fmla="*/ 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62" y="1"/>
                      </a:moveTo>
                      <a:cubicBezTo>
                        <a:pt x="53" y="28"/>
                        <a:pt x="32" y="46"/>
                        <a:pt x="3" y="43"/>
                      </a:cubicBezTo>
                      <a:cubicBezTo>
                        <a:pt x="0" y="43"/>
                        <a:pt x="2" y="45"/>
                        <a:pt x="4" y="45"/>
                      </a:cubicBezTo>
                      <a:cubicBezTo>
                        <a:pt x="34" y="48"/>
                        <a:pt x="58" y="31"/>
                        <a:pt x="67" y="2"/>
                      </a:cubicBezTo>
                      <a:cubicBezTo>
                        <a:pt x="67" y="1"/>
                        <a:pt x="62" y="0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8" name="Freeform 198"/>
                <p:cNvSpPr>
                  <a:spLocks/>
                </p:cNvSpPr>
                <p:nvPr/>
              </p:nvSpPr>
              <p:spPr bwMode="auto">
                <a:xfrm>
                  <a:off x="1699" y="-88"/>
                  <a:ext cx="100" cy="152"/>
                </a:xfrm>
                <a:custGeom>
                  <a:avLst/>
                  <a:gdLst>
                    <a:gd name="T0" fmla="*/ 37 w 42"/>
                    <a:gd name="T1" fmla="*/ 62 h 64"/>
                    <a:gd name="T2" fmla="*/ 6 w 42"/>
                    <a:gd name="T3" fmla="*/ 1 h 64"/>
                    <a:gd name="T4" fmla="*/ 3 w 42"/>
                    <a:gd name="T5" fmla="*/ 2 h 64"/>
                    <a:gd name="T6" fmla="*/ 32 w 42"/>
                    <a:gd name="T7" fmla="*/ 61 h 64"/>
                    <a:gd name="T8" fmla="*/ 37 w 42"/>
                    <a:gd name="T9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37" y="62"/>
                      </a:moveTo>
                      <a:cubicBezTo>
                        <a:pt x="42" y="36"/>
                        <a:pt x="31" y="13"/>
                        <a:pt x="6" y="1"/>
                      </a:cubicBezTo>
                      <a:cubicBezTo>
                        <a:pt x="5" y="0"/>
                        <a:pt x="0" y="0"/>
                        <a:pt x="3" y="2"/>
                      </a:cubicBezTo>
                      <a:cubicBezTo>
                        <a:pt x="27" y="13"/>
                        <a:pt x="37" y="36"/>
                        <a:pt x="32" y="61"/>
                      </a:cubicBezTo>
                      <a:cubicBezTo>
                        <a:pt x="32" y="63"/>
                        <a:pt x="37" y="64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9" name="Freeform 199"/>
                <p:cNvSpPr>
                  <a:spLocks/>
                </p:cNvSpPr>
                <p:nvPr/>
              </p:nvSpPr>
              <p:spPr bwMode="auto">
                <a:xfrm>
                  <a:off x="1678" y="-38"/>
                  <a:ext cx="185" cy="31"/>
                </a:xfrm>
                <a:custGeom>
                  <a:avLst/>
                  <a:gdLst>
                    <a:gd name="T0" fmla="*/ 72 w 78"/>
                    <a:gd name="T1" fmla="*/ 4 h 13"/>
                    <a:gd name="T2" fmla="*/ 6 w 78"/>
                    <a:gd name="T3" fmla="*/ 1 h 13"/>
                    <a:gd name="T4" fmla="*/ 3 w 78"/>
                    <a:gd name="T5" fmla="*/ 2 h 13"/>
                    <a:gd name="T6" fmla="*/ 75 w 78"/>
                    <a:gd name="T7" fmla="*/ 5 h 13"/>
                    <a:gd name="T8" fmla="*/ 72 w 78"/>
                    <a:gd name="T9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3">
                      <a:moveTo>
                        <a:pt x="72" y="4"/>
                      </a:moveTo>
                      <a:cubicBezTo>
                        <a:pt x="52" y="11"/>
                        <a:pt x="26" y="8"/>
                        <a:pt x="6" y="1"/>
                      </a:cubicBezTo>
                      <a:cubicBezTo>
                        <a:pt x="5" y="0"/>
                        <a:pt x="0" y="1"/>
                        <a:pt x="3" y="2"/>
                      </a:cubicBezTo>
                      <a:cubicBezTo>
                        <a:pt x="24" y="11"/>
                        <a:pt x="52" y="13"/>
                        <a:pt x="75" y="5"/>
                      </a:cubicBezTo>
                      <a:cubicBezTo>
                        <a:pt x="78" y="4"/>
                        <a:pt x="73" y="3"/>
                        <a:pt x="7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0" name="Freeform 200"/>
                <p:cNvSpPr>
                  <a:spLocks/>
                </p:cNvSpPr>
                <p:nvPr/>
              </p:nvSpPr>
              <p:spPr bwMode="auto">
                <a:xfrm>
                  <a:off x="1718" y="-107"/>
                  <a:ext cx="78" cy="161"/>
                </a:xfrm>
                <a:custGeom>
                  <a:avLst/>
                  <a:gdLst>
                    <a:gd name="T0" fmla="*/ 6 w 33"/>
                    <a:gd name="T1" fmla="*/ 67 h 68"/>
                    <a:gd name="T2" fmla="*/ 24 w 33"/>
                    <a:gd name="T3" fmla="*/ 2 h 68"/>
                    <a:gd name="T4" fmla="*/ 19 w 33"/>
                    <a:gd name="T5" fmla="*/ 2 h 68"/>
                    <a:gd name="T6" fmla="*/ 2 w 33"/>
                    <a:gd name="T7" fmla="*/ 66 h 68"/>
                    <a:gd name="T8" fmla="*/ 6 w 33"/>
                    <a:gd name="T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8">
                      <a:moveTo>
                        <a:pt x="6" y="67"/>
                      </a:moveTo>
                      <a:cubicBezTo>
                        <a:pt x="24" y="50"/>
                        <a:pt x="33" y="26"/>
                        <a:pt x="24" y="2"/>
                      </a:cubicBezTo>
                      <a:cubicBezTo>
                        <a:pt x="23" y="0"/>
                        <a:pt x="18" y="1"/>
                        <a:pt x="19" y="2"/>
                      </a:cubicBezTo>
                      <a:cubicBezTo>
                        <a:pt x="28" y="26"/>
                        <a:pt x="19" y="50"/>
                        <a:pt x="2" y="66"/>
                      </a:cubicBezTo>
                      <a:cubicBezTo>
                        <a:pt x="0" y="67"/>
                        <a:pt x="5" y="68"/>
                        <a:pt x="6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1" name="Freeform 201"/>
                <p:cNvSpPr>
                  <a:spLocks/>
                </p:cNvSpPr>
                <p:nvPr/>
              </p:nvSpPr>
              <p:spPr bwMode="auto">
                <a:xfrm>
                  <a:off x="1773" y="-17"/>
                  <a:ext cx="455" cy="524"/>
                </a:xfrm>
                <a:custGeom>
                  <a:avLst/>
                  <a:gdLst>
                    <a:gd name="T0" fmla="*/ 1 w 192"/>
                    <a:gd name="T1" fmla="*/ 3 h 221"/>
                    <a:gd name="T2" fmla="*/ 186 w 192"/>
                    <a:gd name="T3" fmla="*/ 220 h 221"/>
                    <a:gd name="T4" fmla="*/ 191 w 192"/>
                    <a:gd name="T5" fmla="*/ 219 h 221"/>
                    <a:gd name="T6" fmla="*/ 6 w 192"/>
                    <a:gd name="T7" fmla="*/ 2 h 221"/>
                    <a:gd name="T8" fmla="*/ 1 w 192"/>
                    <a:gd name="T9" fmla="*/ 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21">
                      <a:moveTo>
                        <a:pt x="1" y="3"/>
                      </a:moveTo>
                      <a:cubicBezTo>
                        <a:pt x="63" y="74"/>
                        <a:pt x="127" y="146"/>
                        <a:pt x="186" y="220"/>
                      </a:cubicBezTo>
                      <a:cubicBezTo>
                        <a:pt x="187" y="221"/>
                        <a:pt x="192" y="220"/>
                        <a:pt x="191" y="219"/>
                      </a:cubicBezTo>
                      <a:cubicBezTo>
                        <a:pt x="132" y="145"/>
                        <a:pt x="68" y="73"/>
                        <a:pt x="6" y="2"/>
                      </a:cubicBezTo>
                      <a:cubicBezTo>
                        <a:pt x="5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2" name="Freeform 202"/>
                <p:cNvSpPr>
                  <a:spLocks/>
                </p:cNvSpPr>
                <p:nvPr/>
              </p:nvSpPr>
              <p:spPr bwMode="auto">
                <a:xfrm>
                  <a:off x="1751" y="-41"/>
                  <a:ext cx="41" cy="41"/>
                </a:xfrm>
                <a:custGeom>
                  <a:avLst/>
                  <a:gdLst>
                    <a:gd name="T0" fmla="*/ 15 w 17"/>
                    <a:gd name="T1" fmla="*/ 3 h 17"/>
                    <a:gd name="T2" fmla="*/ 14 w 17"/>
                    <a:gd name="T3" fmla="*/ 14 h 17"/>
                    <a:gd name="T4" fmla="*/ 3 w 17"/>
                    <a:gd name="T5" fmla="*/ 13 h 17"/>
                    <a:gd name="T6" fmla="*/ 4 w 17"/>
                    <a:gd name="T7" fmla="*/ 2 h 17"/>
                    <a:gd name="T8" fmla="*/ 15 w 17"/>
                    <a:gd name="T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3"/>
                      </a:moveTo>
                      <a:cubicBezTo>
                        <a:pt x="17" y="7"/>
                        <a:pt x="17" y="12"/>
                        <a:pt x="14" y="14"/>
                      </a:cubicBezTo>
                      <a:cubicBezTo>
                        <a:pt x="10" y="17"/>
                        <a:pt x="5" y="16"/>
                        <a:pt x="3" y="13"/>
                      </a:cubicBezTo>
                      <a:cubicBezTo>
                        <a:pt x="0" y="10"/>
                        <a:pt x="1" y="5"/>
                        <a:pt x="4" y="2"/>
                      </a:cubicBezTo>
                      <a:cubicBezTo>
                        <a:pt x="7" y="0"/>
                        <a:pt x="12" y="0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3" name="Freeform 203"/>
                <p:cNvSpPr>
                  <a:spLocks/>
                </p:cNvSpPr>
                <p:nvPr/>
              </p:nvSpPr>
              <p:spPr bwMode="auto">
                <a:xfrm>
                  <a:off x="1884" y="-200"/>
                  <a:ext cx="188" cy="79"/>
                </a:xfrm>
                <a:custGeom>
                  <a:avLst/>
                  <a:gdLst>
                    <a:gd name="T0" fmla="*/ 74 w 79"/>
                    <a:gd name="T1" fmla="*/ 1 h 33"/>
                    <a:gd name="T2" fmla="*/ 6 w 79"/>
                    <a:gd name="T3" fmla="*/ 18 h 33"/>
                    <a:gd name="T4" fmla="*/ 2 w 79"/>
                    <a:gd name="T5" fmla="*/ 19 h 33"/>
                    <a:gd name="T6" fmla="*/ 78 w 79"/>
                    <a:gd name="T7" fmla="*/ 2 h 33"/>
                    <a:gd name="T8" fmla="*/ 74 w 79"/>
                    <a:gd name="T9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3">
                      <a:moveTo>
                        <a:pt x="74" y="1"/>
                      </a:moveTo>
                      <a:cubicBezTo>
                        <a:pt x="56" y="22"/>
                        <a:pt x="31" y="31"/>
                        <a:pt x="6" y="18"/>
                      </a:cubicBezTo>
                      <a:cubicBezTo>
                        <a:pt x="5" y="17"/>
                        <a:pt x="0" y="18"/>
                        <a:pt x="2" y="19"/>
                      </a:cubicBezTo>
                      <a:cubicBezTo>
                        <a:pt x="30" y="33"/>
                        <a:pt x="59" y="26"/>
                        <a:pt x="78" y="2"/>
                      </a:cubicBezTo>
                      <a:cubicBezTo>
                        <a:pt x="79" y="1"/>
                        <a:pt x="75" y="0"/>
                        <a:pt x="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4" name="Freeform 204"/>
                <p:cNvSpPr>
                  <a:spLocks/>
                </p:cNvSpPr>
                <p:nvPr/>
              </p:nvSpPr>
              <p:spPr bwMode="auto">
                <a:xfrm>
                  <a:off x="1946" y="-237"/>
                  <a:ext cx="59" cy="168"/>
                </a:xfrm>
                <a:custGeom>
                  <a:avLst/>
                  <a:gdLst>
                    <a:gd name="T0" fmla="*/ 11 w 25"/>
                    <a:gd name="T1" fmla="*/ 70 h 71"/>
                    <a:gd name="T2" fmla="*/ 6 w 25"/>
                    <a:gd name="T3" fmla="*/ 2 h 71"/>
                    <a:gd name="T4" fmla="*/ 1 w 25"/>
                    <a:gd name="T5" fmla="*/ 2 h 71"/>
                    <a:gd name="T6" fmla="*/ 6 w 25"/>
                    <a:gd name="T7" fmla="*/ 69 h 71"/>
                    <a:gd name="T8" fmla="*/ 11 w 25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1">
                      <a:moveTo>
                        <a:pt x="11" y="70"/>
                      </a:moveTo>
                      <a:cubicBezTo>
                        <a:pt x="25" y="47"/>
                        <a:pt x="23" y="22"/>
                        <a:pt x="6" y="2"/>
                      </a:cubicBezTo>
                      <a:cubicBezTo>
                        <a:pt x="5" y="1"/>
                        <a:pt x="0" y="0"/>
                        <a:pt x="1" y="2"/>
                      </a:cubicBezTo>
                      <a:cubicBezTo>
                        <a:pt x="19" y="22"/>
                        <a:pt x="20" y="46"/>
                        <a:pt x="6" y="69"/>
                      </a:cubicBezTo>
                      <a:cubicBezTo>
                        <a:pt x="6" y="69"/>
                        <a:pt x="10" y="71"/>
                        <a:pt x="11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6" name="Freeform 206"/>
              <p:cNvSpPr>
                <a:spLocks/>
              </p:cNvSpPr>
              <p:nvPr/>
            </p:nvSpPr>
            <p:spPr bwMode="auto">
              <a:xfrm>
                <a:off x="3025776" y="-317500"/>
                <a:ext cx="266700" cy="120650"/>
              </a:xfrm>
              <a:custGeom>
                <a:avLst/>
                <a:gdLst>
                  <a:gd name="T0" fmla="*/ 68 w 71"/>
                  <a:gd name="T1" fmla="*/ 30 h 32"/>
                  <a:gd name="T2" fmla="*/ 6 w 71"/>
                  <a:gd name="T3" fmla="*/ 1 h 32"/>
                  <a:gd name="T4" fmla="*/ 1 w 71"/>
                  <a:gd name="T5" fmla="*/ 2 h 32"/>
                  <a:gd name="T6" fmla="*/ 65 w 71"/>
                  <a:gd name="T7" fmla="*/ 32 h 32"/>
                  <a:gd name="T8" fmla="*/ 68 w 71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68" y="30"/>
                    </a:moveTo>
                    <a:cubicBezTo>
                      <a:pt x="46" y="28"/>
                      <a:pt x="22" y="16"/>
                      <a:pt x="6" y="1"/>
                    </a:cubicBezTo>
                    <a:cubicBezTo>
                      <a:pt x="5" y="0"/>
                      <a:pt x="0" y="2"/>
                      <a:pt x="1" y="2"/>
                    </a:cubicBezTo>
                    <a:cubicBezTo>
                      <a:pt x="18" y="18"/>
                      <a:pt x="42" y="30"/>
                      <a:pt x="65" y="32"/>
                    </a:cubicBezTo>
                    <a:cubicBezTo>
                      <a:pt x="67" y="32"/>
                      <a:pt x="71" y="30"/>
                      <a:pt x="68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207"/>
              <p:cNvSpPr>
                <a:spLocks/>
              </p:cNvSpPr>
              <p:nvPr/>
            </p:nvSpPr>
            <p:spPr bwMode="auto">
              <a:xfrm>
                <a:off x="3028951" y="-365125"/>
                <a:ext cx="177800" cy="209550"/>
              </a:xfrm>
              <a:custGeom>
                <a:avLst/>
                <a:gdLst>
                  <a:gd name="T0" fmla="*/ 6 w 47"/>
                  <a:gd name="T1" fmla="*/ 55 h 56"/>
                  <a:gd name="T2" fmla="*/ 47 w 47"/>
                  <a:gd name="T3" fmla="*/ 1 h 56"/>
                  <a:gd name="T4" fmla="*/ 42 w 47"/>
                  <a:gd name="T5" fmla="*/ 1 h 56"/>
                  <a:gd name="T6" fmla="*/ 3 w 47"/>
                  <a:gd name="T7" fmla="*/ 54 h 56"/>
                  <a:gd name="T8" fmla="*/ 6 w 47"/>
                  <a:gd name="T9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6">
                    <a:moveTo>
                      <a:pt x="6" y="55"/>
                    </a:moveTo>
                    <a:cubicBezTo>
                      <a:pt x="29" y="46"/>
                      <a:pt x="47" y="27"/>
                      <a:pt x="47" y="1"/>
                    </a:cubicBezTo>
                    <a:cubicBezTo>
                      <a:pt x="47" y="0"/>
                      <a:pt x="42" y="0"/>
                      <a:pt x="42" y="1"/>
                    </a:cubicBezTo>
                    <a:cubicBezTo>
                      <a:pt x="42" y="26"/>
                      <a:pt x="25" y="45"/>
                      <a:pt x="3" y="54"/>
                    </a:cubicBezTo>
                    <a:cubicBezTo>
                      <a:pt x="0" y="55"/>
                      <a:pt x="5" y="56"/>
                      <a:pt x="6" y="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208"/>
              <p:cNvSpPr>
                <a:spLocks/>
              </p:cNvSpPr>
              <p:nvPr/>
            </p:nvSpPr>
            <p:spPr bwMode="auto">
              <a:xfrm>
                <a:off x="3152776" y="-227013"/>
                <a:ext cx="403225" cy="1031875"/>
              </a:xfrm>
              <a:custGeom>
                <a:avLst/>
                <a:gdLst>
                  <a:gd name="T0" fmla="*/ 0 w 107"/>
                  <a:gd name="T1" fmla="*/ 2 h 274"/>
                  <a:gd name="T2" fmla="*/ 102 w 107"/>
                  <a:gd name="T3" fmla="*/ 273 h 274"/>
                  <a:gd name="T4" fmla="*/ 107 w 107"/>
                  <a:gd name="T5" fmla="*/ 272 h 274"/>
                  <a:gd name="T6" fmla="*/ 5 w 107"/>
                  <a:gd name="T7" fmla="*/ 1 h 274"/>
                  <a:gd name="T8" fmla="*/ 0 w 107"/>
                  <a:gd name="T9" fmla="*/ 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74">
                    <a:moveTo>
                      <a:pt x="0" y="2"/>
                    </a:moveTo>
                    <a:cubicBezTo>
                      <a:pt x="31" y="93"/>
                      <a:pt x="75" y="180"/>
                      <a:pt x="102" y="273"/>
                    </a:cubicBezTo>
                    <a:cubicBezTo>
                      <a:pt x="103" y="274"/>
                      <a:pt x="107" y="273"/>
                      <a:pt x="107" y="272"/>
                    </a:cubicBezTo>
                    <a:cubicBezTo>
                      <a:pt x="80" y="180"/>
                      <a:pt x="36" y="92"/>
                      <a:pt x="5" y="1"/>
                    </a:cubicBezTo>
                    <a:cubicBezTo>
                      <a:pt x="5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209"/>
              <p:cNvSpPr>
                <a:spLocks/>
              </p:cNvSpPr>
              <p:nvPr/>
            </p:nvSpPr>
            <p:spPr bwMode="auto">
              <a:xfrm>
                <a:off x="3122613" y="-271463"/>
                <a:ext cx="65088" cy="63500"/>
              </a:xfrm>
              <a:custGeom>
                <a:avLst/>
                <a:gdLst>
                  <a:gd name="T0" fmla="*/ 16 w 17"/>
                  <a:gd name="T1" fmla="*/ 6 h 17"/>
                  <a:gd name="T2" fmla="*/ 10 w 17"/>
                  <a:gd name="T3" fmla="*/ 16 h 17"/>
                  <a:gd name="T4" fmla="*/ 1 w 17"/>
                  <a:gd name="T5" fmla="*/ 11 h 17"/>
                  <a:gd name="T6" fmla="*/ 6 w 17"/>
                  <a:gd name="T7" fmla="*/ 1 h 17"/>
                  <a:gd name="T8" fmla="*/ 16 w 17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6"/>
                    </a:moveTo>
                    <a:cubicBezTo>
                      <a:pt x="17" y="10"/>
                      <a:pt x="15" y="15"/>
                      <a:pt x="10" y="16"/>
                    </a:cubicBezTo>
                    <a:cubicBezTo>
                      <a:pt x="6" y="17"/>
                      <a:pt x="2" y="15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ubicBezTo>
                      <a:pt x="10" y="0"/>
                      <a:pt x="14" y="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210"/>
              <p:cNvSpPr>
                <a:spLocks/>
              </p:cNvSpPr>
              <p:nvPr/>
            </p:nvSpPr>
            <p:spPr bwMode="auto">
              <a:xfrm>
                <a:off x="4208463" y="71437"/>
                <a:ext cx="192088" cy="247650"/>
              </a:xfrm>
              <a:custGeom>
                <a:avLst/>
                <a:gdLst>
                  <a:gd name="T0" fmla="*/ 47 w 51"/>
                  <a:gd name="T1" fmla="*/ 64 h 66"/>
                  <a:gd name="T2" fmla="*/ 10 w 51"/>
                  <a:gd name="T3" fmla="*/ 3 h 66"/>
                  <a:gd name="T4" fmla="*/ 5 w 51"/>
                  <a:gd name="T5" fmla="*/ 2 h 66"/>
                  <a:gd name="T6" fmla="*/ 45 w 51"/>
                  <a:gd name="T7" fmla="*/ 66 h 66"/>
                  <a:gd name="T8" fmla="*/ 47 w 51"/>
                  <a:gd name="T9" fmla="*/ 6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6">
                    <a:moveTo>
                      <a:pt x="47" y="64"/>
                    </a:moveTo>
                    <a:cubicBezTo>
                      <a:pt x="21" y="54"/>
                      <a:pt x="5" y="31"/>
                      <a:pt x="10" y="3"/>
                    </a:cubicBezTo>
                    <a:cubicBezTo>
                      <a:pt x="10" y="1"/>
                      <a:pt x="5" y="0"/>
                      <a:pt x="5" y="2"/>
                    </a:cubicBezTo>
                    <a:cubicBezTo>
                      <a:pt x="0" y="32"/>
                      <a:pt x="17" y="55"/>
                      <a:pt x="45" y="66"/>
                    </a:cubicBezTo>
                    <a:cubicBezTo>
                      <a:pt x="46" y="66"/>
                      <a:pt x="51" y="66"/>
                      <a:pt x="47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211"/>
              <p:cNvSpPr>
                <a:spLocks/>
              </p:cNvSpPr>
              <p:nvPr/>
            </p:nvSpPr>
            <p:spPr bwMode="auto">
              <a:xfrm>
                <a:off x="4137026" y="123825"/>
                <a:ext cx="260350" cy="131763"/>
              </a:xfrm>
              <a:custGeom>
                <a:avLst/>
                <a:gdLst>
                  <a:gd name="T0" fmla="*/ 3 w 69"/>
                  <a:gd name="T1" fmla="*/ 29 h 35"/>
                  <a:gd name="T2" fmla="*/ 68 w 69"/>
                  <a:gd name="T3" fmla="*/ 2 h 35"/>
                  <a:gd name="T4" fmla="*/ 63 w 69"/>
                  <a:gd name="T5" fmla="*/ 1 h 35"/>
                  <a:gd name="T6" fmla="*/ 3 w 69"/>
                  <a:gd name="T7" fmla="*/ 27 h 35"/>
                  <a:gd name="T8" fmla="*/ 3 w 69"/>
                  <a:gd name="T9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3" y="29"/>
                    </a:moveTo>
                    <a:cubicBezTo>
                      <a:pt x="30" y="35"/>
                      <a:pt x="54" y="27"/>
                      <a:pt x="68" y="2"/>
                    </a:cubicBezTo>
                    <a:cubicBezTo>
                      <a:pt x="69" y="1"/>
                      <a:pt x="64" y="0"/>
                      <a:pt x="63" y="1"/>
                    </a:cubicBezTo>
                    <a:cubicBezTo>
                      <a:pt x="51" y="23"/>
                      <a:pt x="28" y="33"/>
                      <a:pt x="3" y="27"/>
                    </a:cubicBezTo>
                    <a:cubicBezTo>
                      <a:pt x="1" y="27"/>
                      <a:pt x="0" y="29"/>
                      <a:pt x="3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212"/>
              <p:cNvSpPr>
                <a:spLocks/>
              </p:cNvSpPr>
              <p:nvPr/>
            </p:nvSpPr>
            <p:spPr bwMode="auto">
              <a:xfrm>
                <a:off x="4246563" y="85725"/>
                <a:ext cx="71438" cy="271463"/>
              </a:xfrm>
              <a:custGeom>
                <a:avLst/>
                <a:gdLst>
                  <a:gd name="T0" fmla="*/ 11 w 19"/>
                  <a:gd name="T1" fmla="*/ 69 h 72"/>
                  <a:gd name="T2" fmla="*/ 18 w 19"/>
                  <a:gd name="T3" fmla="*/ 1 h 72"/>
                  <a:gd name="T4" fmla="*/ 13 w 19"/>
                  <a:gd name="T5" fmla="*/ 1 h 72"/>
                  <a:gd name="T6" fmla="*/ 6 w 19"/>
                  <a:gd name="T7" fmla="*/ 70 h 72"/>
                  <a:gd name="T8" fmla="*/ 11 w 19"/>
                  <a:gd name="T9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2">
                    <a:moveTo>
                      <a:pt x="11" y="69"/>
                    </a:moveTo>
                    <a:cubicBezTo>
                      <a:pt x="5" y="48"/>
                      <a:pt x="9" y="21"/>
                      <a:pt x="18" y="1"/>
                    </a:cubicBezTo>
                    <a:cubicBezTo>
                      <a:pt x="19" y="0"/>
                      <a:pt x="14" y="0"/>
                      <a:pt x="13" y="1"/>
                    </a:cubicBezTo>
                    <a:cubicBezTo>
                      <a:pt x="4" y="21"/>
                      <a:pt x="0" y="48"/>
                      <a:pt x="6" y="70"/>
                    </a:cubicBezTo>
                    <a:cubicBezTo>
                      <a:pt x="6" y="72"/>
                      <a:pt x="11" y="71"/>
                      <a:pt x="11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213"/>
              <p:cNvSpPr>
                <a:spLocks/>
              </p:cNvSpPr>
              <p:nvPr/>
            </p:nvSpPr>
            <p:spPr bwMode="auto">
              <a:xfrm>
                <a:off x="4156076" y="138112"/>
                <a:ext cx="266700" cy="120650"/>
              </a:xfrm>
              <a:custGeom>
                <a:avLst/>
                <a:gdLst>
                  <a:gd name="T0" fmla="*/ 0 w 71"/>
                  <a:gd name="T1" fmla="*/ 2 h 32"/>
                  <a:gd name="T2" fmla="*/ 68 w 71"/>
                  <a:gd name="T3" fmla="*/ 24 h 32"/>
                  <a:gd name="T4" fmla="*/ 65 w 71"/>
                  <a:gd name="T5" fmla="*/ 22 h 32"/>
                  <a:gd name="T6" fmla="*/ 5 w 71"/>
                  <a:gd name="T7" fmla="*/ 1 h 32"/>
                  <a:gd name="T8" fmla="*/ 0 w 71"/>
                  <a:gd name="T9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0" y="2"/>
                    </a:moveTo>
                    <a:cubicBezTo>
                      <a:pt x="17" y="22"/>
                      <a:pt x="42" y="32"/>
                      <a:pt x="68" y="24"/>
                    </a:cubicBezTo>
                    <a:cubicBezTo>
                      <a:pt x="71" y="23"/>
                      <a:pt x="66" y="21"/>
                      <a:pt x="65" y="22"/>
                    </a:cubicBezTo>
                    <a:cubicBezTo>
                      <a:pt x="42" y="29"/>
                      <a:pt x="20" y="19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214"/>
              <p:cNvSpPr>
                <a:spLocks/>
              </p:cNvSpPr>
              <p:nvPr/>
            </p:nvSpPr>
            <p:spPr bwMode="auto">
              <a:xfrm>
                <a:off x="3476626" y="233362"/>
                <a:ext cx="800100" cy="606425"/>
              </a:xfrm>
              <a:custGeom>
                <a:avLst/>
                <a:gdLst>
                  <a:gd name="T0" fmla="*/ 206 w 212"/>
                  <a:gd name="T1" fmla="*/ 0 h 161"/>
                  <a:gd name="T2" fmla="*/ 2 w 212"/>
                  <a:gd name="T3" fmla="*/ 160 h 161"/>
                  <a:gd name="T4" fmla="*/ 6 w 212"/>
                  <a:gd name="T5" fmla="*/ 160 h 161"/>
                  <a:gd name="T6" fmla="*/ 210 w 212"/>
                  <a:gd name="T7" fmla="*/ 1 h 161"/>
                  <a:gd name="T8" fmla="*/ 206 w 212"/>
                  <a:gd name="T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161">
                    <a:moveTo>
                      <a:pt x="206" y="0"/>
                    </a:moveTo>
                    <a:cubicBezTo>
                      <a:pt x="137" y="53"/>
                      <a:pt x="72" y="110"/>
                      <a:pt x="2" y="160"/>
                    </a:cubicBezTo>
                    <a:cubicBezTo>
                      <a:pt x="0" y="161"/>
                      <a:pt x="5" y="161"/>
                      <a:pt x="6" y="160"/>
                    </a:cubicBezTo>
                    <a:cubicBezTo>
                      <a:pt x="77" y="111"/>
                      <a:pt x="142" y="54"/>
                      <a:pt x="210" y="1"/>
                    </a:cubicBezTo>
                    <a:cubicBezTo>
                      <a:pt x="212" y="0"/>
                      <a:pt x="207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215"/>
              <p:cNvSpPr>
                <a:spLocks/>
              </p:cNvSpPr>
              <p:nvPr/>
            </p:nvSpPr>
            <p:spPr bwMode="auto">
              <a:xfrm>
                <a:off x="4241801" y="187325"/>
                <a:ext cx="68263" cy="68263"/>
              </a:xfrm>
              <a:custGeom>
                <a:avLst/>
                <a:gdLst>
                  <a:gd name="T0" fmla="*/ 13 w 18"/>
                  <a:gd name="T1" fmla="*/ 15 h 18"/>
                  <a:gd name="T2" fmla="*/ 3 w 18"/>
                  <a:gd name="T3" fmla="*/ 13 h 18"/>
                  <a:gd name="T4" fmla="*/ 5 w 18"/>
                  <a:gd name="T5" fmla="*/ 3 h 18"/>
                  <a:gd name="T6" fmla="*/ 15 w 18"/>
                  <a:gd name="T7" fmla="*/ 5 h 18"/>
                  <a:gd name="T8" fmla="*/ 13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3" y="15"/>
                    </a:moveTo>
                    <a:cubicBezTo>
                      <a:pt x="10" y="18"/>
                      <a:pt x="5" y="17"/>
                      <a:pt x="3" y="13"/>
                    </a:cubicBezTo>
                    <a:cubicBezTo>
                      <a:pt x="0" y="10"/>
                      <a:pt x="1" y="5"/>
                      <a:pt x="5" y="3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18" y="8"/>
                      <a:pt x="17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216"/>
              <p:cNvSpPr>
                <a:spLocks/>
              </p:cNvSpPr>
              <p:nvPr/>
            </p:nvSpPr>
            <p:spPr bwMode="auto">
              <a:xfrm>
                <a:off x="2697163" y="74612"/>
                <a:ext cx="184150" cy="244475"/>
              </a:xfrm>
              <a:custGeom>
                <a:avLst/>
                <a:gdLst>
                  <a:gd name="T0" fmla="*/ 5 w 49"/>
                  <a:gd name="T1" fmla="*/ 65 h 65"/>
                  <a:gd name="T2" fmla="*/ 44 w 49"/>
                  <a:gd name="T3" fmla="*/ 2 h 65"/>
                  <a:gd name="T4" fmla="*/ 39 w 49"/>
                  <a:gd name="T5" fmla="*/ 1 h 65"/>
                  <a:gd name="T6" fmla="*/ 1 w 49"/>
                  <a:gd name="T7" fmla="*/ 63 h 65"/>
                  <a:gd name="T8" fmla="*/ 5 w 49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65">
                    <a:moveTo>
                      <a:pt x="5" y="65"/>
                    </a:moveTo>
                    <a:cubicBezTo>
                      <a:pt x="33" y="55"/>
                      <a:pt x="49" y="31"/>
                      <a:pt x="44" y="2"/>
                    </a:cubicBezTo>
                    <a:cubicBezTo>
                      <a:pt x="44" y="0"/>
                      <a:pt x="39" y="0"/>
                      <a:pt x="39" y="1"/>
                    </a:cubicBezTo>
                    <a:cubicBezTo>
                      <a:pt x="44" y="30"/>
                      <a:pt x="28" y="53"/>
                      <a:pt x="1" y="63"/>
                    </a:cubicBezTo>
                    <a:cubicBezTo>
                      <a:pt x="0" y="64"/>
                      <a:pt x="4" y="65"/>
                      <a:pt x="5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217"/>
              <p:cNvSpPr>
                <a:spLocks/>
              </p:cNvSpPr>
              <p:nvPr/>
            </p:nvSpPr>
            <p:spPr bwMode="auto">
              <a:xfrm>
                <a:off x="2697163" y="123825"/>
                <a:ext cx="260350" cy="131763"/>
              </a:xfrm>
              <a:custGeom>
                <a:avLst/>
                <a:gdLst>
                  <a:gd name="T0" fmla="*/ 64 w 69"/>
                  <a:gd name="T1" fmla="*/ 27 h 35"/>
                  <a:gd name="T2" fmla="*/ 5 w 69"/>
                  <a:gd name="T3" fmla="*/ 2 h 35"/>
                  <a:gd name="T4" fmla="*/ 0 w 69"/>
                  <a:gd name="T5" fmla="*/ 1 h 35"/>
                  <a:gd name="T6" fmla="*/ 67 w 69"/>
                  <a:gd name="T7" fmla="*/ 29 h 35"/>
                  <a:gd name="T8" fmla="*/ 64 w 69"/>
                  <a:gd name="T9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64" y="27"/>
                    </a:moveTo>
                    <a:cubicBezTo>
                      <a:pt x="39" y="33"/>
                      <a:pt x="18" y="24"/>
                      <a:pt x="5" y="2"/>
                    </a:cubicBezTo>
                    <a:cubicBezTo>
                      <a:pt x="5" y="1"/>
                      <a:pt x="0" y="0"/>
                      <a:pt x="0" y="1"/>
                    </a:cubicBezTo>
                    <a:cubicBezTo>
                      <a:pt x="14" y="26"/>
                      <a:pt x="40" y="35"/>
                      <a:pt x="67" y="29"/>
                    </a:cubicBezTo>
                    <a:cubicBezTo>
                      <a:pt x="69" y="29"/>
                      <a:pt x="65" y="27"/>
                      <a:pt x="6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218"/>
              <p:cNvSpPr>
                <a:spLocks/>
              </p:cNvSpPr>
              <p:nvPr/>
            </p:nvSpPr>
            <p:spPr bwMode="auto">
              <a:xfrm>
                <a:off x="2776538" y="82550"/>
                <a:ext cx="68263" cy="271463"/>
              </a:xfrm>
              <a:custGeom>
                <a:avLst/>
                <a:gdLst>
                  <a:gd name="T0" fmla="*/ 12 w 18"/>
                  <a:gd name="T1" fmla="*/ 71 h 72"/>
                  <a:gd name="T2" fmla="*/ 5 w 18"/>
                  <a:gd name="T3" fmla="*/ 2 h 72"/>
                  <a:gd name="T4" fmla="*/ 0 w 18"/>
                  <a:gd name="T5" fmla="*/ 2 h 72"/>
                  <a:gd name="T6" fmla="*/ 7 w 18"/>
                  <a:gd name="T7" fmla="*/ 71 h 72"/>
                  <a:gd name="T8" fmla="*/ 12 w 18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2">
                    <a:moveTo>
                      <a:pt x="12" y="71"/>
                    </a:moveTo>
                    <a:cubicBezTo>
                      <a:pt x="18" y="49"/>
                      <a:pt x="14" y="22"/>
                      <a:pt x="5" y="2"/>
                    </a:cubicBezTo>
                    <a:cubicBezTo>
                      <a:pt x="4" y="0"/>
                      <a:pt x="0" y="1"/>
                      <a:pt x="0" y="2"/>
                    </a:cubicBezTo>
                    <a:cubicBezTo>
                      <a:pt x="9" y="23"/>
                      <a:pt x="13" y="49"/>
                      <a:pt x="7" y="71"/>
                    </a:cubicBezTo>
                    <a:cubicBezTo>
                      <a:pt x="7" y="72"/>
                      <a:pt x="12" y="72"/>
                      <a:pt x="12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219"/>
              <p:cNvSpPr>
                <a:spLocks/>
              </p:cNvSpPr>
              <p:nvPr/>
            </p:nvSpPr>
            <p:spPr bwMode="auto">
              <a:xfrm>
                <a:off x="2670176" y="138112"/>
                <a:ext cx="268288" cy="120650"/>
              </a:xfrm>
              <a:custGeom>
                <a:avLst/>
                <a:gdLst>
                  <a:gd name="T0" fmla="*/ 65 w 71"/>
                  <a:gd name="T1" fmla="*/ 1 h 32"/>
                  <a:gd name="T2" fmla="*/ 6 w 71"/>
                  <a:gd name="T3" fmla="*/ 22 h 32"/>
                  <a:gd name="T4" fmla="*/ 2 w 71"/>
                  <a:gd name="T5" fmla="*/ 24 h 32"/>
                  <a:gd name="T6" fmla="*/ 70 w 71"/>
                  <a:gd name="T7" fmla="*/ 2 h 32"/>
                  <a:gd name="T8" fmla="*/ 65 w 71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2">
                    <a:moveTo>
                      <a:pt x="65" y="1"/>
                    </a:moveTo>
                    <a:cubicBezTo>
                      <a:pt x="51" y="19"/>
                      <a:pt x="29" y="29"/>
                      <a:pt x="6" y="22"/>
                    </a:cubicBezTo>
                    <a:cubicBezTo>
                      <a:pt x="5" y="22"/>
                      <a:pt x="0" y="23"/>
                      <a:pt x="2" y="24"/>
                    </a:cubicBezTo>
                    <a:cubicBezTo>
                      <a:pt x="28" y="32"/>
                      <a:pt x="53" y="22"/>
                      <a:pt x="70" y="2"/>
                    </a:cubicBezTo>
                    <a:cubicBezTo>
                      <a:pt x="71" y="1"/>
                      <a:pt x="66" y="0"/>
                      <a:pt x="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220"/>
              <p:cNvSpPr>
                <a:spLocks/>
              </p:cNvSpPr>
              <p:nvPr/>
            </p:nvSpPr>
            <p:spPr bwMode="auto">
              <a:xfrm>
                <a:off x="2817813" y="228600"/>
                <a:ext cx="795338" cy="614363"/>
              </a:xfrm>
              <a:custGeom>
                <a:avLst/>
                <a:gdLst>
                  <a:gd name="T0" fmla="*/ 1 w 211"/>
                  <a:gd name="T1" fmla="*/ 2 h 163"/>
                  <a:gd name="T2" fmla="*/ 205 w 211"/>
                  <a:gd name="T3" fmla="*/ 162 h 163"/>
                  <a:gd name="T4" fmla="*/ 210 w 211"/>
                  <a:gd name="T5" fmla="*/ 160 h 163"/>
                  <a:gd name="T6" fmla="*/ 6 w 211"/>
                  <a:gd name="T7" fmla="*/ 1 h 163"/>
                  <a:gd name="T8" fmla="*/ 1 w 211"/>
                  <a:gd name="T9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163">
                    <a:moveTo>
                      <a:pt x="1" y="2"/>
                    </a:moveTo>
                    <a:cubicBezTo>
                      <a:pt x="70" y="55"/>
                      <a:pt x="135" y="112"/>
                      <a:pt x="205" y="162"/>
                    </a:cubicBezTo>
                    <a:cubicBezTo>
                      <a:pt x="206" y="163"/>
                      <a:pt x="211" y="162"/>
                      <a:pt x="210" y="160"/>
                    </a:cubicBezTo>
                    <a:cubicBezTo>
                      <a:pt x="139" y="111"/>
                      <a:pt x="74" y="53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221"/>
              <p:cNvSpPr>
                <a:spLocks/>
              </p:cNvSpPr>
              <p:nvPr/>
            </p:nvSpPr>
            <p:spPr bwMode="auto">
              <a:xfrm>
                <a:off x="2784476" y="187325"/>
                <a:ext cx="63500" cy="68263"/>
              </a:xfrm>
              <a:custGeom>
                <a:avLst/>
                <a:gdLst>
                  <a:gd name="T0" fmla="*/ 4 w 17"/>
                  <a:gd name="T1" fmla="*/ 15 h 18"/>
                  <a:gd name="T2" fmla="*/ 15 w 17"/>
                  <a:gd name="T3" fmla="*/ 13 h 18"/>
                  <a:gd name="T4" fmla="*/ 13 w 17"/>
                  <a:gd name="T5" fmla="*/ 3 h 18"/>
                  <a:gd name="T6" fmla="*/ 2 w 17"/>
                  <a:gd name="T7" fmla="*/ 5 h 18"/>
                  <a:gd name="T8" fmla="*/ 4 w 17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4" y="15"/>
                    </a:moveTo>
                    <a:cubicBezTo>
                      <a:pt x="7" y="18"/>
                      <a:pt x="12" y="17"/>
                      <a:pt x="15" y="13"/>
                    </a:cubicBezTo>
                    <a:cubicBezTo>
                      <a:pt x="17" y="10"/>
                      <a:pt x="16" y="5"/>
                      <a:pt x="13" y="3"/>
                    </a:cubicBezTo>
                    <a:cubicBezTo>
                      <a:pt x="9" y="0"/>
                      <a:pt x="5" y="1"/>
                      <a:pt x="2" y="5"/>
                    </a:cubicBezTo>
                    <a:cubicBezTo>
                      <a:pt x="0" y="8"/>
                      <a:pt x="1" y="13"/>
                      <a:pt x="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222"/>
              <p:cNvSpPr>
                <a:spLocks/>
              </p:cNvSpPr>
              <p:nvPr/>
            </p:nvSpPr>
            <p:spPr bwMode="auto">
              <a:xfrm>
                <a:off x="3213101" y="-169863"/>
                <a:ext cx="298450" cy="134938"/>
              </a:xfrm>
              <a:custGeom>
                <a:avLst/>
                <a:gdLst>
                  <a:gd name="T0" fmla="*/ 73 w 79"/>
                  <a:gd name="T1" fmla="*/ 1 h 36"/>
                  <a:gd name="T2" fmla="*/ 6 w 79"/>
                  <a:gd name="T3" fmla="*/ 22 h 36"/>
                  <a:gd name="T4" fmla="*/ 3 w 79"/>
                  <a:gd name="T5" fmla="*/ 23 h 36"/>
                  <a:gd name="T6" fmla="*/ 78 w 79"/>
                  <a:gd name="T7" fmla="*/ 2 h 36"/>
                  <a:gd name="T8" fmla="*/ 73 w 79"/>
                  <a:gd name="T9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73" y="1"/>
                    </a:moveTo>
                    <a:cubicBezTo>
                      <a:pt x="57" y="23"/>
                      <a:pt x="32" y="34"/>
                      <a:pt x="6" y="22"/>
                    </a:cubicBezTo>
                    <a:cubicBezTo>
                      <a:pt x="4" y="21"/>
                      <a:pt x="0" y="22"/>
                      <a:pt x="3" y="23"/>
                    </a:cubicBezTo>
                    <a:cubicBezTo>
                      <a:pt x="31" y="36"/>
                      <a:pt x="60" y="27"/>
                      <a:pt x="78" y="2"/>
                    </a:cubicBezTo>
                    <a:cubicBezTo>
                      <a:pt x="79" y="1"/>
                      <a:pt x="74" y="0"/>
                      <a:pt x="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223"/>
              <p:cNvSpPr>
                <a:spLocks/>
              </p:cNvSpPr>
              <p:nvPr/>
            </p:nvSpPr>
            <p:spPr bwMode="auto">
              <a:xfrm>
                <a:off x="3303588" y="-219075"/>
                <a:ext cx="106363" cy="263525"/>
              </a:xfrm>
              <a:custGeom>
                <a:avLst/>
                <a:gdLst>
                  <a:gd name="T0" fmla="*/ 15 w 28"/>
                  <a:gd name="T1" fmla="*/ 69 h 70"/>
                  <a:gd name="T2" fmla="*/ 6 w 28"/>
                  <a:gd name="T3" fmla="*/ 1 h 70"/>
                  <a:gd name="T4" fmla="*/ 2 w 28"/>
                  <a:gd name="T5" fmla="*/ 1 h 70"/>
                  <a:gd name="T6" fmla="*/ 11 w 28"/>
                  <a:gd name="T7" fmla="*/ 68 h 70"/>
                  <a:gd name="T8" fmla="*/ 15 w 28"/>
                  <a:gd name="T9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0">
                    <a:moveTo>
                      <a:pt x="15" y="69"/>
                    </a:moveTo>
                    <a:cubicBezTo>
                      <a:pt x="28" y="45"/>
                      <a:pt x="25" y="20"/>
                      <a:pt x="6" y="1"/>
                    </a:cubicBezTo>
                    <a:cubicBezTo>
                      <a:pt x="5" y="1"/>
                      <a:pt x="0" y="0"/>
                      <a:pt x="2" y="1"/>
                    </a:cubicBezTo>
                    <a:cubicBezTo>
                      <a:pt x="20" y="20"/>
                      <a:pt x="23" y="45"/>
                      <a:pt x="11" y="68"/>
                    </a:cubicBezTo>
                    <a:cubicBezTo>
                      <a:pt x="10" y="69"/>
                      <a:pt x="15" y="70"/>
                      <a:pt x="15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224"/>
              <p:cNvSpPr>
                <a:spLocks/>
              </p:cNvSpPr>
              <p:nvPr/>
            </p:nvSpPr>
            <p:spPr bwMode="auto">
              <a:xfrm>
                <a:off x="3248026" y="-155575"/>
                <a:ext cx="266700" cy="106363"/>
              </a:xfrm>
              <a:custGeom>
                <a:avLst/>
                <a:gdLst>
                  <a:gd name="T0" fmla="*/ 68 w 71"/>
                  <a:gd name="T1" fmla="*/ 26 h 28"/>
                  <a:gd name="T2" fmla="*/ 5 w 71"/>
                  <a:gd name="T3" fmla="*/ 1 h 28"/>
                  <a:gd name="T4" fmla="*/ 1 w 71"/>
                  <a:gd name="T5" fmla="*/ 2 h 28"/>
                  <a:gd name="T6" fmla="*/ 67 w 71"/>
                  <a:gd name="T7" fmla="*/ 28 h 28"/>
                  <a:gd name="T8" fmla="*/ 68 w 71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8">
                    <a:moveTo>
                      <a:pt x="68" y="26"/>
                    </a:moveTo>
                    <a:cubicBezTo>
                      <a:pt x="46" y="26"/>
                      <a:pt x="22" y="15"/>
                      <a:pt x="5" y="1"/>
                    </a:cubicBezTo>
                    <a:cubicBezTo>
                      <a:pt x="4" y="0"/>
                      <a:pt x="0" y="2"/>
                      <a:pt x="1" y="2"/>
                    </a:cubicBezTo>
                    <a:cubicBezTo>
                      <a:pt x="18" y="17"/>
                      <a:pt x="44" y="28"/>
                      <a:pt x="67" y="28"/>
                    </a:cubicBezTo>
                    <a:cubicBezTo>
                      <a:pt x="69" y="28"/>
                      <a:pt x="71" y="26"/>
                      <a:pt x="68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225"/>
              <p:cNvSpPr>
                <a:spLocks/>
              </p:cNvSpPr>
              <p:nvPr/>
            </p:nvSpPr>
            <p:spPr bwMode="auto">
              <a:xfrm>
                <a:off x="3259138" y="-214313"/>
                <a:ext cx="169863" cy="217488"/>
              </a:xfrm>
              <a:custGeom>
                <a:avLst/>
                <a:gdLst>
                  <a:gd name="T0" fmla="*/ 6 w 45"/>
                  <a:gd name="T1" fmla="*/ 58 h 58"/>
                  <a:gd name="T2" fmla="*/ 44 w 45"/>
                  <a:gd name="T3" fmla="*/ 1 h 58"/>
                  <a:gd name="T4" fmla="*/ 39 w 45"/>
                  <a:gd name="T5" fmla="*/ 2 h 58"/>
                  <a:gd name="T6" fmla="*/ 2 w 45"/>
                  <a:gd name="T7" fmla="*/ 57 h 58"/>
                  <a:gd name="T8" fmla="*/ 6 w 45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58">
                    <a:moveTo>
                      <a:pt x="6" y="58"/>
                    </a:moveTo>
                    <a:cubicBezTo>
                      <a:pt x="29" y="48"/>
                      <a:pt x="45" y="27"/>
                      <a:pt x="44" y="1"/>
                    </a:cubicBezTo>
                    <a:cubicBezTo>
                      <a:pt x="44" y="0"/>
                      <a:pt x="39" y="0"/>
                      <a:pt x="39" y="2"/>
                    </a:cubicBezTo>
                    <a:cubicBezTo>
                      <a:pt x="40" y="26"/>
                      <a:pt x="24" y="47"/>
                      <a:pt x="2" y="57"/>
                    </a:cubicBezTo>
                    <a:cubicBezTo>
                      <a:pt x="0" y="58"/>
                      <a:pt x="5" y="58"/>
                      <a:pt x="6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226"/>
              <p:cNvSpPr>
                <a:spLocks/>
              </p:cNvSpPr>
              <p:nvPr/>
            </p:nvSpPr>
            <p:spPr bwMode="auto">
              <a:xfrm>
                <a:off x="3375026" y="-71438"/>
                <a:ext cx="234950" cy="914400"/>
              </a:xfrm>
              <a:custGeom>
                <a:avLst/>
                <a:gdLst>
                  <a:gd name="T0" fmla="*/ 1 w 62"/>
                  <a:gd name="T1" fmla="*/ 2 h 243"/>
                  <a:gd name="T2" fmla="*/ 57 w 62"/>
                  <a:gd name="T3" fmla="*/ 241 h 243"/>
                  <a:gd name="T4" fmla="*/ 62 w 62"/>
                  <a:gd name="T5" fmla="*/ 241 h 243"/>
                  <a:gd name="T6" fmla="*/ 6 w 62"/>
                  <a:gd name="T7" fmla="*/ 1 h 243"/>
                  <a:gd name="T8" fmla="*/ 1 w 62"/>
                  <a:gd name="T9" fmla="*/ 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43">
                    <a:moveTo>
                      <a:pt x="1" y="2"/>
                    </a:moveTo>
                    <a:cubicBezTo>
                      <a:pt x="31" y="78"/>
                      <a:pt x="30" y="164"/>
                      <a:pt x="57" y="241"/>
                    </a:cubicBezTo>
                    <a:cubicBezTo>
                      <a:pt x="57" y="243"/>
                      <a:pt x="62" y="242"/>
                      <a:pt x="62" y="241"/>
                    </a:cubicBezTo>
                    <a:cubicBezTo>
                      <a:pt x="35" y="163"/>
                      <a:pt x="36" y="78"/>
                      <a:pt x="6" y="1"/>
                    </a:cubicBezTo>
                    <a:cubicBezTo>
                      <a:pt x="5" y="0"/>
                      <a:pt x="0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227"/>
              <p:cNvSpPr>
                <a:spLocks/>
              </p:cNvSpPr>
              <p:nvPr/>
            </p:nvSpPr>
            <p:spPr bwMode="auto">
              <a:xfrm>
                <a:off x="3344863" y="-117475"/>
                <a:ext cx="65088" cy="65088"/>
              </a:xfrm>
              <a:custGeom>
                <a:avLst/>
                <a:gdLst>
                  <a:gd name="T0" fmla="*/ 16 w 17"/>
                  <a:gd name="T1" fmla="*/ 6 h 17"/>
                  <a:gd name="T2" fmla="*/ 11 w 17"/>
                  <a:gd name="T3" fmla="*/ 16 h 17"/>
                  <a:gd name="T4" fmla="*/ 2 w 17"/>
                  <a:gd name="T5" fmla="*/ 11 h 17"/>
                  <a:gd name="T6" fmla="*/ 6 w 17"/>
                  <a:gd name="T7" fmla="*/ 1 h 17"/>
                  <a:gd name="T8" fmla="*/ 16 w 17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6"/>
                    </a:moveTo>
                    <a:cubicBezTo>
                      <a:pt x="17" y="10"/>
                      <a:pt x="15" y="14"/>
                      <a:pt x="11" y="16"/>
                    </a:cubicBezTo>
                    <a:cubicBezTo>
                      <a:pt x="7" y="17"/>
                      <a:pt x="3" y="15"/>
                      <a:pt x="2" y="11"/>
                    </a:cubicBezTo>
                    <a:cubicBezTo>
                      <a:pt x="0" y="7"/>
                      <a:pt x="2" y="3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228"/>
              <p:cNvSpPr>
                <a:spLocks/>
              </p:cNvSpPr>
              <p:nvPr/>
            </p:nvSpPr>
            <p:spPr bwMode="auto">
              <a:xfrm>
                <a:off x="2640013" y="1062038"/>
                <a:ext cx="180975" cy="252413"/>
              </a:xfrm>
              <a:custGeom>
                <a:avLst/>
                <a:gdLst>
                  <a:gd name="T0" fmla="*/ 44 w 48"/>
                  <a:gd name="T1" fmla="*/ 65 h 67"/>
                  <a:gd name="T2" fmla="*/ 6 w 48"/>
                  <a:gd name="T3" fmla="*/ 0 h 67"/>
                  <a:gd name="T4" fmla="*/ 3 w 48"/>
                  <a:gd name="T5" fmla="*/ 2 h 67"/>
                  <a:gd name="T6" fmla="*/ 39 w 48"/>
                  <a:gd name="T7" fmla="*/ 64 h 67"/>
                  <a:gd name="T8" fmla="*/ 44 w 48"/>
                  <a:gd name="T9" fmla="*/ 6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7">
                    <a:moveTo>
                      <a:pt x="44" y="65"/>
                    </a:moveTo>
                    <a:cubicBezTo>
                      <a:pt x="48" y="36"/>
                      <a:pt x="34" y="10"/>
                      <a:pt x="6" y="0"/>
                    </a:cubicBezTo>
                    <a:cubicBezTo>
                      <a:pt x="4" y="0"/>
                      <a:pt x="0" y="1"/>
                      <a:pt x="3" y="2"/>
                    </a:cubicBezTo>
                    <a:cubicBezTo>
                      <a:pt x="31" y="11"/>
                      <a:pt x="43" y="36"/>
                      <a:pt x="39" y="64"/>
                    </a:cubicBezTo>
                    <a:cubicBezTo>
                      <a:pt x="39" y="66"/>
                      <a:pt x="44" y="67"/>
                      <a:pt x="44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229"/>
              <p:cNvSpPr>
                <a:spLocks/>
              </p:cNvSpPr>
              <p:nvPr/>
            </p:nvSpPr>
            <p:spPr bwMode="auto">
              <a:xfrm>
                <a:off x="2614613" y="1054100"/>
                <a:ext cx="225425" cy="169863"/>
              </a:xfrm>
              <a:custGeom>
                <a:avLst/>
                <a:gdLst>
                  <a:gd name="T0" fmla="*/ 55 w 60"/>
                  <a:gd name="T1" fmla="*/ 1 h 45"/>
                  <a:gd name="T2" fmla="*/ 4 w 60"/>
                  <a:gd name="T3" fmla="*/ 43 h 45"/>
                  <a:gd name="T4" fmla="*/ 6 w 60"/>
                  <a:gd name="T5" fmla="*/ 45 h 45"/>
                  <a:gd name="T6" fmla="*/ 60 w 60"/>
                  <a:gd name="T7" fmla="*/ 2 h 45"/>
                  <a:gd name="T8" fmla="*/ 55 w 60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55" y="1"/>
                    </a:moveTo>
                    <a:cubicBezTo>
                      <a:pt x="48" y="26"/>
                      <a:pt x="30" y="42"/>
                      <a:pt x="4" y="43"/>
                    </a:cubicBezTo>
                    <a:cubicBezTo>
                      <a:pt x="0" y="43"/>
                      <a:pt x="4" y="45"/>
                      <a:pt x="6" y="45"/>
                    </a:cubicBezTo>
                    <a:cubicBezTo>
                      <a:pt x="33" y="45"/>
                      <a:pt x="53" y="28"/>
                      <a:pt x="60" y="2"/>
                    </a:cubicBezTo>
                    <a:cubicBezTo>
                      <a:pt x="60" y="1"/>
                      <a:pt x="56" y="0"/>
                      <a:pt x="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230"/>
              <p:cNvSpPr>
                <a:spLocks/>
              </p:cNvSpPr>
              <p:nvPr/>
            </p:nvSpPr>
            <p:spPr bwMode="auto">
              <a:xfrm>
                <a:off x="2617788" y="1125538"/>
                <a:ext cx="268288" cy="109538"/>
              </a:xfrm>
              <a:custGeom>
                <a:avLst/>
                <a:gdLst>
                  <a:gd name="T0" fmla="*/ 70 w 71"/>
                  <a:gd name="T1" fmla="*/ 27 h 29"/>
                  <a:gd name="T2" fmla="*/ 5 w 71"/>
                  <a:gd name="T3" fmla="*/ 1 h 29"/>
                  <a:gd name="T4" fmla="*/ 3 w 71"/>
                  <a:gd name="T5" fmla="*/ 3 h 29"/>
                  <a:gd name="T6" fmla="*/ 66 w 71"/>
                  <a:gd name="T7" fmla="*/ 28 h 29"/>
                  <a:gd name="T8" fmla="*/ 70 w 71"/>
                  <a:gd name="T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9">
                    <a:moveTo>
                      <a:pt x="70" y="27"/>
                    </a:moveTo>
                    <a:cubicBezTo>
                      <a:pt x="54" y="11"/>
                      <a:pt x="28" y="2"/>
                      <a:pt x="5" y="1"/>
                    </a:cubicBezTo>
                    <a:cubicBezTo>
                      <a:pt x="4" y="0"/>
                      <a:pt x="0" y="2"/>
                      <a:pt x="3" y="3"/>
                    </a:cubicBezTo>
                    <a:cubicBezTo>
                      <a:pt x="25" y="4"/>
                      <a:pt x="50" y="13"/>
                      <a:pt x="66" y="28"/>
                    </a:cubicBezTo>
                    <a:cubicBezTo>
                      <a:pt x="67" y="29"/>
                      <a:pt x="71" y="28"/>
                      <a:pt x="70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231"/>
              <p:cNvSpPr>
                <a:spLocks/>
              </p:cNvSpPr>
              <p:nvPr/>
            </p:nvSpPr>
            <p:spPr bwMode="auto">
              <a:xfrm>
                <a:off x="2689226" y="1027113"/>
                <a:ext cx="101600" cy="260350"/>
              </a:xfrm>
              <a:custGeom>
                <a:avLst/>
                <a:gdLst>
                  <a:gd name="T0" fmla="*/ 13 w 27"/>
                  <a:gd name="T1" fmla="*/ 2 h 69"/>
                  <a:gd name="T2" fmla="*/ 2 w 27"/>
                  <a:gd name="T3" fmla="*/ 67 h 69"/>
                  <a:gd name="T4" fmla="*/ 6 w 27"/>
                  <a:gd name="T5" fmla="*/ 68 h 69"/>
                  <a:gd name="T6" fmla="*/ 18 w 27"/>
                  <a:gd name="T7" fmla="*/ 1 h 69"/>
                  <a:gd name="T8" fmla="*/ 13 w 27"/>
                  <a:gd name="T9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9">
                    <a:moveTo>
                      <a:pt x="13" y="2"/>
                    </a:moveTo>
                    <a:cubicBezTo>
                      <a:pt x="22" y="25"/>
                      <a:pt x="20" y="50"/>
                      <a:pt x="2" y="67"/>
                    </a:cubicBezTo>
                    <a:cubicBezTo>
                      <a:pt x="0" y="69"/>
                      <a:pt x="5" y="69"/>
                      <a:pt x="6" y="68"/>
                    </a:cubicBezTo>
                    <a:cubicBezTo>
                      <a:pt x="25" y="50"/>
                      <a:pt x="27" y="25"/>
                      <a:pt x="18" y="1"/>
                    </a:cubicBezTo>
                    <a:cubicBezTo>
                      <a:pt x="17" y="0"/>
                      <a:pt x="12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232"/>
              <p:cNvSpPr>
                <a:spLocks/>
              </p:cNvSpPr>
              <p:nvPr/>
            </p:nvSpPr>
            <p:spPr bwMode="auto">
              <a:xfrm>
                <a:off x="2768601" y="793750"/>
                <a:ext cx="811213" cy="373063"/>
              </a:xfrm>
              <a:custGeom>
                <a:avLst/>
                <a:gdLst>
                  <a:gd name="T0" fmla="*/ 6 w 215"/>
                  <a:gd name="T1" fmla="*/ 98 h 99"/>
                  <a:gd name="T2" fmla="*/ 213 w 215"/>
                  <a:gd name="T3" fmla="*/ 2 h 99"/>
                  <a:gd name="T4" fmla="*/ 209 w 215"/>
                  <a:gd name="T5" fmla="*/ 1 h 99"/>
                  <a:gd name="T6" fmla="*/ 2 w 215"/>
                  <a:gd name="T7" fmla="*/ 97 h 99"/>
                  <a:gd name="T8" fmla="*/ 6 w 215"/>
                  <a:gd name="T9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99">
                    <a:moveTo>
                      <a:pt x="6" y="98"/>
                    </a:moveTo>
                    <a:cubicBezTo>
                      <a:pt x="75" y="67"/>
                      <a:pt x="145" y="36"/>
                      <a:pt x="213" y="2"/>
                    </a:cubicBezTo>
                    <a:cubicBezTo>
                      <a:pt x="215" y="1"/>
                      <a:pt x="210" y="0"/>
                      <a:pt x="209" y="1"/>
                    </a:cubicBezTo>
                    <a:cubicBezTo>
                      <a:pt x="141" y="35"/>
                      <a:pt x="71" y="66"/>
                      <a:pt x="2" y="97"/>
                    </a:cubicBezTo>
                    <a:cubicBezTo>
                      <a:pt x="0" y="98"/>
                      <a:pt x="5" y="99"/>
                      <a:pt x="6" y="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233"/>
              <p:cNvSpPr>
                <a:spLocks/>
              </p:cNvSpPr>
              <p:nvPr/>
            </p:nvSpPr>
            <p:spPr bwMode="auto">
              <a:xfrm>
                <a:off x="2730501" y="1136650"/>
                <a:ext cx="65088" cy="63500"/>
              </a:xfrm>
              <a:custGeom>
                <a:avLst/>
                <a:gdLst>
                  <a:gd name="T0" fmla="*/ 12 w 17"/>
                  <a:gd name="T1" fmla="*/ 15 h 17"/>
                  <a:gd name="T2" fmla="*/ 16 w 17"/>
                  <a:gd name="T3" fmla="*/ 5 h 17"/>
                  <a:gd name="T4" fmla="*/ 5 w 17"/>
                  <a:gd name="T5" fmla="*/ 1 h 17"/>
                  <a:gd name="T6" fmla="*/ 2 w 17"/>
                  <a:gd name="T7" fmla="*/ 12 h 17"/>
                  <a:gd name="T8" fmla="*/ 12 w 17"/>
                  <a:gd name="T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15"/>
                    </a:moveTo>
                    <a:cubicBezTo>
                      <a:pt x="16" y="13"/>
                      <a:pt x="17" y="9"/>
                      <a:pt x="16" y="5"/>
                    </a:cubicBezTo>
                    <a:cubicBezTo>
                      <a:pt x="14" y="1"/>
                      <a:pt x="9" y="0"/>
                      <a:pt x="5" y="1"/>
                    </a:cubicBezTo>
                    <a:cubicBezTo>
                      <a:pt x="1" y="3"/>
                      <a:pt x="0" y="8"/>
                      <a:pt x="2" y="12"/>
                    </a:cubicBezTo>
                    <a:cubicBezTo>
                      <a:pt x="4" y="16"/>
                      <a:pt x="8" y="17"/>
                      <a:pt x="12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234"/>
              <p:cNvSpPr>
                <a:spLocks/>
              </p:cNvSpPr>
              <p:nvPr/>
            </p:nvSpPr>
            <p:spPr bwMode="auto">
              <a:xfrm>
                <a:off x="3451226" y="1479550"/>
                <a:ext cx="296863" cy="128588"/>
              </a:xfrm>
              <a:custGeom>
                <a:avLst/>
                <a:gdLst>
                  <a:gd name="T0" fmla="*/ 76 w 79"/>
                  <a:gd name="T1" fmla="*/ 12 h 34"/>
                  <a:gd name="T2" fmla="*/ 1 w 79"/>
                  <a:gd name="T3" fmla="*/ 31 h 34"/>
                  <a:gd name="T4" fmla="*/ 6 w 79"/>
                  <a:gd name="T5" fmla="*/ 33 h 34"/>
                  <a:gd name="T6" fmla="*/ 73 w 79"/>
                  <a:gd name="T7" fmla="*/ 13 h 34"/>
                  <a:gd name="T8" fmla="*/ 76 w 79"/>
                  <a:gd name="T9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4">
                    <a:moveTo>
                      <a:pt x="76" y="12"/>
                    </a:moveTo>
                    <a:cubicBezTo>
                      <a:pt x="48" y="0"/>
                      <a:pt x="18" y="5"/>
                      <a:pt x="1" y="31"/>
                    </a:cubicBezTo>
                    <a:cubicBezTo>
                      <a:pt x="0" y="33"/>
                      <a:pt x="5" y="34"/>
                      <a:pt x="6" y="33"/>
                    </a:cubicBezTo>
                    <a:cubicBezTo>
                      <a:pt x="21" y="9"/>
                      <a:pt x="47" y="2"/>
                      <a:pt x="73" y="13"/>
                    </a:cubicBezTo>
                    <a:cubicBezTo>
                      <a:pt x="74" y="14"/>
                      <a:pt x="79" y="13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235"/>
              <p:cNvSpPr>
                <a:spLocks/>
              </p:cNvSpPr>
              <p:nvPr/>
            </p:nvSpPr>
            <p:spPr bwMode="auto">
              <a:xfrm>
                <a:off x="3484563" y="1427163"/>
                <a:ext cx="155575" cy="244475"/>
              </a:xfrm>
              <a:custGeom>
                <a:avLst/>
                <a:gdLst>
                  <a:gd name="T0" fmla="*/ 3 w 41"/>
                  <a:gd name="T1" fmla="*/ 1 h 65"/>
                  <a:gd name="T2" fmla="*/ 30 w 41"/>
                  <a:gd name="T3" fmla="*/ 62 h 65"/>
                  <a:gd name="T4" fmla="*/ 35 w 41"/>
                  <a:gd name="T5" fmla="*/ 63 h 65"/>
                  <a:gd name="T6" fmla="*/ 7 w 41"/>
                  <a:gd name="T7" fmla="*/ 1 h 65"/>
                  <a:gd name="T8" fmla="*/ 3 w 41"/>
                  <a:gd name="T9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5">
                    <a:moveTo>
                      <a:pt x="3" y="1"/>
                    </a:moveTo>
                    <a:cubicBezTo>
                      <a:pt x="25" y="14"/>
                      <a:pt x="36" y="37"/>
                      <a:pt x="30" y="62"/>
                    </a:cubicBezTo>
                    <a:cubicBezTo>
                      <a:pt x="29" y="64"/>
                      <a:pt x="34" y="65"/>
                      <a:pt x="35" y="63"/>
                    </a:cubicBezTo>
                    <a:cubicBezTo>
                      <a:pt x="41" y="37"/>
                      <a:pt x="29" y="14"/>
                      <a:pt x="7" y="1"/>
                    </a:cubicBezTo>
                    <a:cubicBezTo>
                      <a:pt x="5" y="0"/>
                      <a:pt x="0" y="0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236"/>
              <p:cNvSpPr>
                <a:spLocks/>
              </p:cNvSpPr>
              <p:nvPr/>
            </p:nvSpPr>
            <p:spPr bwMode="auto">
              <a:xfrm>
                <a:off x="3511551" y="1427163"/>
                <a:ext cx="180975" cy="217488"/>
              </a:xfrm>
              <a:custGeom>
                <a:avLst/>
                <a:gdLst>
                  <a:gd name="T0" fmla="*/ 42 w 48"/>
                  <a:gd name="T1" fmla="*/ 1 h 58"/>
                  <a:gd name="T2" fmla="*/ 0 w 48"/>
                  <a:gd name="T3" fmla="*/ 56 h 58"/>
                  <a:gd name="T4" fmla="*/ 5 w 48"/>
                  <a:gd name="T5" fmla="*/ 56 h 58"/>
                  <a:gd name="T6" fmla="*/ 46 w 48"/>
                  <a:gd name="T7" fmla="*/ 2 h 58"/>
                  <a:gd name="T8" fmla="*/ 42 w 48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8">
                    <a:moveTo>
                      <a:pt x="42" y="1"/>
                    </a:moveTo>
                    <a:cubicBezTo>
                      <a:pt x="23" y="12"/>
                      <a:pt x="8" y="35"/>
                      <a:pt x="0" y="56"/>
                    </a:cubicBezTo>
                    <a:cubicBezTo>
                      <a:pt x="0" y="58"/>
                      <a:pt x="5" y="58"/>
                      <a:pt x="5" y="56"/>
                    </a:cubicBezTo>
                    <a:cubicBezTo>
                      <a:pt x="12" y="36"/>
                      <a:pt x="27" y="13"/>
                      <a:pt x="46" y="2"/>
                    </a:cubicBezTo>
                    <a:cubicBezTo>
                      <a:pt x="48" y="0"/>
                      <a:pt x="43" y="0"/>
                      <a:pt x="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237"/>
              <p:cNvSpPr>
                <a:spLocks/>
              </p:cNvSpPr>
              <p:nvPr/>
            </p:nvSpPr>
            <p:spPr bwMode="auto">
              <a:xfrm>
                <a:off x="3440113" y="1487488"/>
                <a:ext cx="260350" cy="127000"/>
              </a:xfrm>
              <a:custGeom>
                <a:avLst/>
                <a:gdLst>
                  <a:gd name="T0" fmla="*/ 5 w 69"/>
                  <a:gd name="T1" fmla="*/ 6 h 34"/>
                  <a:gd name="T2" fmla="*/ 63 w 69"/>
                  <a:gd name="T3" fmla="*/ 33 h 34"/>
                  <a:gd name="T4" fmla="*/ 68 w 69"/>
                  <a:gd name="T5" fmla="*/ 32 h 34"/>
                  <a:gd name="T6" fmla="*/ 4 w 69"/>
                  <a:gd name="T7" fmla="*/ 4 h 34"/>
                  <a:gd name="T8" fmla="*/ 5 w 69"/>
                  <a:gd name="T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4">
                    <a:moveTo>
                      <a:pt x="5" y="6"/>
                    </a:moveTo>
                    <a:cubicBezTo>
                      <a:pt x="29" y="2"/>
                      <a:pt x="51" y="12"/>
                      <a:pt x="63" y="33"/>
                    </a:cubicBezTo>
                    <a:cubicBezTo>
                      <a:pt x="64" y="34"/>
                      <a:pt x="69" y="33"/>
                      <a:pt x="68" y="32"/>
                    </a:cubicBezTo>
                    <a:cubicBezTo>
                      <a:pt x="55" y="9"/>
                      <a:pt x="29" y="0"/>
                      <a:pt x="4" y="4"/>
                    </a:cubicBezTo>
                    <a:cubicBezTo>
                      <a:pt x="0" y="4"/>
                      <a:pt x="3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238"/>
              <p:cNvSpPr>
                <a:spLocks/>
              </p:cNvSpPr>
              <p:nvPr/>
            </p:nvSpPr>
            <p:spPr bwMode="auto">
              <a:xfrm>
                <a:off x="3519488" y="700087"/>
                <a:ext cx="77788" cy="809625"/>
              </a:xfrm>
              <a:custGeom>
                <a:avLst/>
                <a:gdLst>
                  <a:gd name="T0" fmla="*/ 21 w 21"/>
                  <a:gd name="T1" fmla="*/ 213 h 215"/>
                  <a:gd name="T2" fmla="*/ 5 w 21"/>
                  <a:gd name="T3" fmla="*/ 1 h 215"/>
                  <a:gd name="T4" fmla="*/ 0 w 21"/>
                  <a:gd name="T5" fmla="*/ 2 h 215"/>
                  <a:gd name="T6" fmla="*/ 16 w 21"/>
                  <a:gd name="T7" fmla="*/ 213 h 215"/>
                  <a:gd name="T8" fmla="*/ 21 w 21"/>
                  <a:gd name="T9" fmla="*/ 213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5">
                    <a:moveTo>
                      <a:pt x="21" y="213"/>
                    </a:moveTo>
                    <a:cubicBezTo>
                      <a:pt x="9" y="143"/>
                      <a:pt x="12" y="72"/>
                      <a:pt x="5" y="1"/>
                    </a:cubicBezTo>
                    <a:cubicBezTo>
                      <a:pt x="5" y="0"/>
                      <a:pt x="0" y="0"/>
                      <a:pt x="0" y="2"/>
                    </a:cubicBezTo>
                    <a:cubicBezTo>
                      <a:pt x="7" y="72"/>
                      <a:pt x="4" y="144"/>
                      <a:pt x="16" y="213"/>
                    </a:cubicBezTo>
                    <a:cubicBezTo>
                      <a:pt x="16" y="215"/>
                      <a:pt x="21" y="214"/>
                      <a:pt x="21" y="2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239"/>
              <p:cNvSpPr>
                <a:spLocks/>
              </p:cNvSpPr>
              <p:nvPr/>
            </p:nvSpPr>
            <p:spPr bwMode="auto">
              <a:xfrm>
                <a:off x="3556001" y="1490663"/>
                <a:ext cx="65088" cy="63500"/>
              </a:xfrm>
              <a:custGeom>
                <a:avLst/>
                <a:gdLst>
                  <a:gd name="T0" fmla="*/ 16 w 17"/>
                  <a:gd name="T1" fmla="*/ 7 h 17"/>
                  <a:gd name="T2" fmla="*/ 7 w 17"/>
                  <a:gd name="T3" fmla="*/ 1 h 17"/>
                  <a:gd name="T4" fmla="*/ 1 w 17"/>
                  <a:gd name="T5" fmla="*/ 10 h 17"/>
                  <a:gd name="T6" fmla="*/ 10 w 17"/>
                  <a:gd name="T7" fmla="*/ 16 h 17"/>
                  <a:gd name="T8" fmla="*/ 16 w 17"/>
                  <a:gd name="T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7"/>
                    </a:moveTo>
                    <a:cubicBezTo>
                      <a:pt x="15" y="3"/>
                      <a:pt x="11" y="0"/>
                      <a:pt x="7" y="1"/>
                    </a:cubicBezTo>
                    <a:cubicBezTo>
                      <a:pt x="3" y="2"/>
                      <a:pt x="0" y="6"/>
                      <a:pt x="1" y="10"/>
                    </a:cubicBezTo>
                    <a:cubicBezTo>
                      <a:pt x="2" y="14"/>
                      <a:pt x="6" y="17"/>
                      <a:pt x="10" y="16"/>
                    </a:cubicBezTo>
                    <a:cubicBezTo>
                      <a:pt x="15" y="15"/>
                      <a:pt x="17" y="11"/>
                      <a:pt x="1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240"/>
              <p:cNvSpPr>
                <a:spLocks/>
              </p:cNvSpPr>
              <p:nvPr/>
            </p:nvSpPr>
            <p:spPr bwMode="auto">
              <a:xfrm>
                <a:off x="3832226" y="1506538"/>
                <a:ext cx="233363" cy="198438"/>
              </a:xfrm>
              <a:custGeom>
                <a:avLst/>
                <a:gdLst>
                  <a:gd name="T0" fmla="*/ 56 w 62"/>
                  <a:gd name="T1" fmla="*/ 1 h 53"/>
                  <a:gd name="T2" fmla="*/ 0 w 62"/>
                  <a:gd name="T3" fmla="*/ 51 h 53"/>
                  <a:gd name="T4" fmla="*/ 5 w 62"/>
                  <a:gd name="T5" fmla="*/ 52 h 53"/>
                  <a:gd name="T6" fmla="*/ 59 w 62"/>
                  <a:gd name="T7" fmla="*/ 3 h 53"/>
                  <a:gd name="T8" fmla="*/ 56 w 62"/>
                  <a:gd name="T9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53">
                    <a:moveTo>
                      <a:pt x="56" y="1"/>
                    </a:moveTo>
                    <a:cubicBezTo>
                      <a:pt x="27" y="3"/>
                      <a:pt x="4" y="21"/>
                      <a:pt x="0" y="51"/>
                    </a:cubicBezTo>
                    <a:cubicBezTo>
                      <a:pt x="0" y="53"/>
                      <a:pt x="5" y="53"/>
                      <a:pt x="5" y="52"/>
                    </a:cubicBezTo>
                    <a:cubicBezTo>
                      <a:pt x="9" y="23"/>
                      <a:pt x="30" y="5"/>
                      <a:pt x="59" y="3"/>
                    </a:cubicBezTo>
                    <a:cubicBezTo>
                      <a:pt x="62" y="2"/>
                      <a:pt x="58" y="0"/>
                      <a:pt x="5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241"/>
              <p:cNvSpPr>
                <a:spLocks/>
              </p:cNvSpPr>
              <p:nvPr/>
            </p:nvSpPr>
            <p:spPr bwMode="auto">
              <a:xfrm>
                <a:off x="3786188" y="1524000"/>
                <a:ext cx="222250" cy="173038"/>
              </a:xfrm>
              <a:custGeom>
                <a:avLst/>
                <a:gdLst>
                  <a:gd name="T0" fmla="*/ 4 w 59"/>
                  <a:gd name="T1" fmla="*/ 3 h 46"/>
                  <a:gd name="T2" fmla="*/ 54 w 59"/>
                  <a:gd name="T3" fmla="*/ 44 h 46"/>
                  <a:gd name="T4" fmla="*/ 59 w 59"/>
                  <a:gd name="T5" fmla="*/ 44 h 46"/>
                  <a:gd name="T6" fmla="*/ 3 w 59"/>
                  <a:gd name="T7" fmla="*/ 0 h 46"/>
                  <a:gd name="T8" fmla="*/ 4 w 59"/>
                  <a:gd name="T9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6">
                    <a:moveTo>
                      <a:pt x="4" y="3"/>
                    </a:moveTo>
                    <a:cubicBezTo>
                      <a:pt x="29" y="4"/>
                      <a:pt x="48" y="19"/>
                      <a:pt x="54" y="44"/>
                    </a:cubicBezTo>
                    <a:cubicBezTo>
                      <a:pt x="54" y="45"/>
                      <a:pt x="59" y="46"/>
                      <a:pt x="59" y="44"/>
                    </a:cubicBezTo>
                    <a:cubicBezTo>
                      <a:pt x="52" y="17"/>
                      <a:pt x="30" y="2"/>
                      <a:pt x="3" y="0"/>
                    </a:cubicBezTo>
                    <a:cubicBezTo>
                      <a:pt x="0" y="0"/>
                      <a:pt x="2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242"/>
              <p:cNvSpPr>
                <a:spLocks/>
              </p:cNvSpPr>
              <p:nvPr/>
            </p:nvSpPr>
            <p:spPr bwMode="auto">
              <a:xfrm>
                <a:off x="3892551" y="1446213"/>
                <a:ext cx="74613" cy="266700"/>
              </a:xfrm>
              <a:custGeom>
                <a:avLst/>
                <a:gdLst>
                  <a:gd name="T0" fmla="*/ 15 w 20"/>
                  <a:gd name="T1" fmla="*/ 2 h 71"/>
                  <a:gd name="T2" fmla="*/ 3 w 20"/>
                  <a:gd name="T3" fmla="*/ 70 h 71"/>
                  <a:gd name="T4" fmla="*/ 8 w 20"/>
                  <a:gd name="T5" fmla="*/ 69 h 71"/>
                  <a:gd name="T6" fmla="*/ 20 w 20"/>
                  <a:gd name="T7" fmla="*/ 2 h 71"/>
                  <a:gd name="T8" fmla="*/ 15 w 20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1">
                    <a:moveTo>
                      <a:pt x="15" y="2"/>
                    </a:moveTo>
                    <a:cubicBezTo>
                      <a:pt x="3" y="21"/>
                      <a:pt x="0" y="48"/>
                      <a:pt x="3" y="70"/>
                    </a:cubicBezTo>
                    <a:cubicBezTo>
                      <a:pt x="3" y="71"/>
                      <a:pt x="8" y="71"/>
                      <a:pt x="8" y="69"/>
                    </a:cubicBezTo>
                    <a:cubicBezTo>
                      <a:pt x="5" y="47"/>
                      <a:pt x="8" y="21"/>
                      <a:pt x="20" y="2"/>
                    </a:cubicBezTo>
                    <a:cubicBezTo>
                      <a:pt x="20" y="1"/>
                      <a:pt x="16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243"/>
              <p:cNvSpPr>
                <a:spLocks/>
              </p:cNvSpPr>
              <p:nvPr/>
            </p:nvSpPr>
            <p:spPr bwMode="auto">
              <a:xfrm>
                <a:off x="3778251" y="1547813"/>
                <a:ext cx="279400" cy="74613"/>
              </a:xfrm>
              <a:custGeom>
                <a:avLst/>
                <a:gdLst>
                  <a:gd name="T0" fmla="*/ 6 w 74"/>
                  <a:gd name="T1" fmla="*/ 19 h 20"/>
                  <a:gd name="T2" fmla="*/ 69 w 74"/>
                  <a:gd name="T3" fmla="*/ 16 h 20"/>
                  <a:gd name="T4" fmla="*/ 73 w 74"/>
                  <a:gd name="T5" fmla="*/ 15 h 20"/>
                  <a:gd name="T6" fmla="*/ 2 w 74"/>
                  <a:gd name="T7" fmla="*/ 18 h 20"/>
                  <a:gd name="T8" fmla="*/ 6 w 74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0">
                    <a:moveTo>
                      <a:pt x="6" y="19"/>
                    </a:moveTo>
                    <a:cubicBezTo>
                      <a:pt x="25" y="6"/>
                      <a:pt x="49" y="3"/>
                      <a:pt x="69" y="16"/>
                    </a:cubicBezTo>
                    <a:cubicBezTo>
                      <a:pt x="70" y="17"/>
                      <a:pt x="74" y="16"/>
                      <a:pt x="73" y="15"/>
                    </a:cubicBezTo>
                    <a:cubicBezTo>
                      <a:pt x="51" y="0"/>
                      <a:pt x="23" y="4"/>
                      <a:pt x="2" y="18"/>
                    </a:cubicBezTo>
                    <a:cubicBezTo>
                      <a:pt x="0" y="19"/>
                      <a:pt x="5" y="20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244"/>
              <p:cNvSpPr>
                <a:spLocks/>
              </p:cNvSpPr>
              <p:nvPr/>
            </p:nvSpPr>
            <p:spPr bwMode="auto">
              <a:xfrm>
                <a:off x="3511551" y="749300"/>
                <a:ext cx="411163" cy="812800"/>
              </a:xfrm>
              <a:custGeom>
                <a:avLst/>
                <a:gdLst>
                  <a:gd name="T0" fmla="*/ 108 w 109"/>
                  <a:gd name="T1" fmla="*/ 214 h 216"/>
                  <a:gd name="T2" fmla="*/ 55 w 109"/>
                  <a:gd name="T3" fmla="*/ 102 h 216"/>
                  <a:gd name="T4" fmla="*/ 5 w 109"/>
                  <a:gd name="T5" fmla="*/ 1 h 216"/>
                  <a:gd name="T6" fmla="*/ 1 w 109"/>
                  <a:gd name="T7" fmla="*/ 2 h 216"/>
                  <a:gd name="T8" fmla="*/ 53 w 109"/>
                  <a:gd name="T9" fmla="*/ 109 h 216"/>
                  <a:gd name="T10" fmla="*/ 103 w 109"/>
                  <a:gd name="T11" fmla="*/ 215 h 216"/>
                  <a:gd name="T12" fmla="*/ 108 w 109"/>
                  <a:gd name="T13" fmla="*/ 2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216">
                    <a:moveTo>
                      <a:pt x="108" y="214"/>
                    </a:moveTo>
                    <a:cubicBezTo>
                      <a:pt x="84" y="181"/>
                      <a:pt x="70" y="140"/>
                      <a:pt x="55" y="102"/>
                    </a:cubicBezTo>
                    <a:cubicBezTo>
                      <a:pt x="41" y="68"/>
                      <a:pt x="29" y="30"/>
                      <a:pt x="5" y="1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25" y="33"/>
                      <a:pt x="38" y="73"/>
                      <a:pt x="53" y="109"/>
                    </a:cubicBezTo>
                    <a:cubicBezTo>
                      <a:pt x="67" y="145"/>
                      <a:pt x="80" y="183"/>
                      <a:pt x="103" y="215"/>
                    </a:cubicBezTo>
                    <a:cubicBezTo>
                      <a:pt x="104" y="216"/>
                      <a:pt x="109" y="215"/>
                      <a:pt x="108" y="2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245"/>
              <p:cNvSpPr>
                <a:spLocks/>
              </p:cNvSpPr>
              <p:nvPr/>
            </p:nvSpPr>
            <p:spPr bwMode="auto">
              <a:xfrm>
                <a:off x="3887788" y="1539875"/>
                <a:ext cx="65088" cy="68263"/>
              </a:xfrm>
              <a:custGeom>
                <a:avLst/>
                <a:gdLst>
                  <a:gd name="T0" fmla="*/ 14 w 17"/>
                  <a:gd name="T1" fmla="*/ 4 h 18"/>
                  <a:gd name="T2" fmla="*/ 4 w 17"/>
                  <a:gd name="T3" fmla="*/ 3 h 18"/>
                  <a:gd name="T4" fmla="*/ 3 w 17"/>
                  <a:gd name="T5" fmla="*/ 14 h 18"/>
                  <a:gd name="T6" fmla="*/ 13 w 17"/>
                  <a:gd name="T7" fmla="*/ 15 h 18"/>
                  <a:gd name="T8" fmla="*/ 14 w 17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14" y="4"/>
                    </a:moveTo>
                    <a:cubicBezTo>
                      <a:pt x="12" y="1"/>
                      <a:pt x="7" y="0"/>
                      <a:pt x="4" y="3"/>
                    </a:cubicBezTo>
                    <a:cubicBezTo>
                      <a:pt x="0" y="6"/>
                      <a:pt x="0" y="10"/>
                      <a:pt x="3" y="14"/>
                    </a:cubicBezTo>
                    <a:cubicBezTo>
                      <a:pt x="5" y="17"/>
                      <a:pt x="10" y="18"/>
                      <a:pt x="13" y="15"/>
                    </a:cubicBezTo>
                    <a:cubicBezTo>
                      <a:pt x="17" y="12"/>
                      <a:pt x="17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246"/>
              <p:cNvSpPr>
                <a:spLocks/>
              </p:cNvSpPr>
              <p:nvPr/>
            </p:nvSpPr>
            <p:spPr bwMode="auto">
              <a:xfrm>
                <a:off x="3556001" y="60325"/>
                <a:ext cx="196850" cy="77788"/>
              </a:xfrm>
              <a:custGeom>
                <a:avLst/>
                <a:gdLst>
                  <a:gd name="T0" fmla="*/ 46 w 52"/>
                  <a:gd name="T1" fmla="*/ 11 h 21"/>
                  <a:gd name="T2" fmla="*/ 6 w 52"/>
                  <a:gd name="T3" fmla="*/ 1 h 21"/>
                  <a:gd name="T4" fmla="*/ 1 w 52"/>
                  <a:gd name="T5" fmla="*/ 1 h 21"/>
                  <a:gd name="T6" fmla="*/ 50 w 52"/>
                  <a:gd name="T7" fmla="*/ 13 h 21"/>
                  <a:gd name="T8" fmla="*/ 46 w 52"/>
                  <a:gd name="T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1">
                    <a:moveTo>
                      <a:pt x="46" y="11"/>
                    </a:moveTo>
                    <a:cubicBezTo>
                      <a:pt x="31" y="18"/>
                      <a:pt x="16" y="15"/>
                      <a:pt x="6" y="1"/>
                    </a:cubicBezTo>
                    <a:cubicBezTo>
                      <a:pt x="5" y="0"/>
                      <a:pt x="0" y="0"/>
                      <a:pt x="1" y="1"/>
                    </a:cubicBezTo>
                    <a:cubicBezTo>
                      <a:pt x="13" y="18"/>
                      <a:pt x="32" y="21"/>
                      <a:pt x="50" y="13"/>
                    </a:cubicBezTo>
                    <a:cubicBezTo>
                      <a:pt x="52" y="12"/>
                      <a:pt x="47" y="11"/>
                      <a:pt x="4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247"/>
              <p:cNvSpPr>
                <a:spLocks/>
              </p:cNvSpPr>
              <p:nvPr/>
            </p:nvSpPr>
            <p:spPr bwMode="auto">
              <a:xfrm>
                <a:off x="3582988" y="19050"/>
                <a:ext cx="98425" cy="157163"/>
              </a:xfrm>
              <a:custGeom>
                <a:avLst/>
                <a:gdLst>
                  <a:gd name="T0" fmla="*/ 6 w 26"/>
                  <a:gd name="T1" fmla="*/ 41 h 42"/>
                  <a:gd name="T2" fmla="*/ 22 w 26"/>
                  <a:gd name="T3" fmla="*/ 2 h 42"/>
                  <a:gd name="T4" fmla="*/ 17 w 26"/>
                  <a:gd name="T5" fmla="*/ 1 h 42"/>
                  <a:gd name="T6" fmla="*/ 1 w 26"/>
                  <a:gd name="T7" fmla="*/ 39 h 42"/>
                  <a:gd name="T8" fmla="*/ 6 w 26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2">
                    <a:moveTo>
                      <a:pt x="6" y="41"/>
                    </a:moveTo>
                    <a:cubicBezTo>
                      <a:pt x="20" y="32"/>
                      <a:pt x="26" y="18"/>
                      <a:pt x="22" y="2"/>
                    </a:cubicBezTo>
                    <a:cubicBezTo>
                      <a:pt x="22" y="0"/>
                      <a:pt x="17" y="0"/>
                      <a:pt x="17" y="1"/>
                    </a:cubicBezTo>
                    <a:cubicBezTo>
                      <a:pt x="21" y="17"/>
                      <a:pt x="15" y="31"/>
                      <a:pt x="1" y="39"/>
                    </a:cubicBezTo>
                    <a:cubicBezTo>
                      <a:pt x="0" y="40"/>
                      <a:pt x="5" y="42"/>
                      <a:pt x="6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248"/>
              <p:cNvSpPr>
                <a:spLocks/>
              </p:cNvSpPr>
              <p:nvPr/>
            </p:nvSpPr>
            <p:spPr bwMode="auto">
              <a:xfrm>
                <a:off x="3594101" y="33337"/>
                <a:ext cx="123825" cy="139700"/>
              </a:xfrm>
              <a:custGeom>
                <a:avLst/>
                <a:gdLst>
                  <a:gd name="T0" fmla="*/ 32 w 33"/>
                  <a:gd name="T1" fmla="*/ 34 h 37"/>
                  <a:gd name="T2" fmla="*/ 5 w 33"/>
                  <a:gd name="T3" fmla="*/ 1 h 37"/>
                  <a:gd name="T4" fmla="*/ 0 w 33"/>
                  <a:gd name="T5" fmla="*/ 2 h 37"/>
                  <a:gd name="T6" fmla="*/ 28 w 33"/>
                  <a:gd name="T7" fmla="*/ 36 h 37"/>
                  <a:gd name="T8" fmla="*/ 32 w 33"/>
                  <a:gd name="T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7">
                    <a:moveTo>
                      <a:pt x="32" y="34"/>
                    </a:moveTo>
                    <a:cubicBezTo>
                      <a:pt x="20" y="28"/>
                      <a:pt x="10" y="14"/>
                      <a:pt x="5" y="1"/>
                    </a:cubicBezTo>
                    <a:cubicBezTo>
                      <a:pt x="5" y="0"/>
                      <a:pt x="0" y="1"/>
                      <a:pt x="0" y="2"/>
                    </a:cubicBezTo>
                    <a:cubicBezTo>
                      <a:pt x="5" y="15"/>
                      <a:pt x="15" y="29"/>
                      <a:pt x="28" y="36"/>
                    </a:cubicBezTo>
                    <a:cubicBezTo>
                      <a:pt x="29" y="37"/>
                      <a:pt x="33" y="35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249"/>
              <p:cNvSpPr>
                <a:spLocks/>
              </p:cNvSpPr>
              <p:nvPr/>
            </p:nvSpPr>
            <p:spPr bwMode="auto">
              <a:xfrm>
                <a:off x="3552826" y="49212"/>
                <a:ext cx="165100" cy="85725"/>
              </a:xfrm>
              <a:custGeom>
                <a:avLst/>
                <a:gdLst>
                  <a:gd name="T0" fmla="*/ 3 w 44"/>
                  <a:gd name="T1" fmla="*/ 21 h 23"/>
                  <a:gd name="T2" fmla="*/ 44 w 44"/>
                  <a:gd name="T3" fmla="*/ 2 h 23"/>
                  <a:gd name="T4" fmla="*/ 39 w 44"/>
                  <a:gd name="T5" fmla="*/ 2 h 23"/>
                  <a:gd name="T6" fmla="*/ 4 w 44"/>
                  <a:gd name="T7" fmla="*/ 19 h 23"/>
                  <a:gd name="T8" fmla="*/ 3 w 44"/>
                  <a:gd name="T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3">
                    <a:moveTo>
                      <a:pt x="3" y="21"/>
                    </a:moveTo>
                    <a:cubicBezTo>
                      <a:pt x="19" y="23"/>
                      <a:pt x="36" y="17"/>
                      <a:pt x="44" y="2"/>
                    </a:cubicBezTo>
                    <a:cubicBezTo>
                      <a:pt x="44" y="1"/>
                      <a:pt x="39" y="0"/>
                      <a:pt x="39" y="2"/>
                    </a:cubicBezTo>
                    <a:cubicBezTo>
                      <a:pt x="32" y="14"/>
                      <a:pt x="19" y="21"/>
                      <a:pt x="4" y="19"/>
                    </a:cubicBezTo>
                    <a:cubicBezTo>
                      <a:pt x="2" y="19"/>
                      <a:pt x="0" y="21"/>
                      <a:pt x="3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250"/>
              <p:cNvSpPr>
                <a:spLocks/>
              </p:cNvSpPr>
              <p:nvPr/>
            </p:nvSpPr>
            <p:spPr bwMode="auto">
              <a:xfrm>
                <a:off x="3541713" y="120650"/>
                <a:ext cx="115888" cy="669925"/>
              </a:xfrm>
              <a:custGeom>
                <a:avLst/>
                <a:gdLst>
                  <a:gd name="T0" fmla="*/ 26 w 31"/>
                  <a:gd name="T1" fmla="*/ 1 h 178"/>
                  <a:gd name="T2" fmla="*/ 0 w 31"/>
                  <a:gd name="T3" fmla="*/ 177 h 178"/>
                  <a:gd name="T4" fmla="*/ 5 w 31"/>
                  <a:gd name="T5" fmla="*/ 176 h 178"/>
                  <a:gd name="T6" fmla="*/ 31 w 31"/>
                  <a:gd name="T7" fmla="*/ 1 h 178"/>
                  <a:gd name="T8" fmla="*/ 26 w 31"/>
                  <a:gd name="T9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8">
                    <a:moveTo>
                      <a:pt x="26" y="1"/>
                    </a:moveTo>
                    <a:cubicBezTo>
                      <a:pt x="18" y="60"/>
                      <a:pt x="11" y="118"/>
                      <a:pt x="0" y="177"/>
                    </a:cubicBezTo>
                    <a:cubicBezTo>
                      <a:pt x="0" y="178"/>
                      <a:pt x="5" y="178"/>
                      <a:pt x="5" y="176"/>
                    </a:cubicBezTo>
                    <a:cubicBezTo>
                      <a:pt x="16" y="118"/>
                      <a:pt x="23" y="59"/>
                      <a:pt x="31" y="1"/>
                    </a:cubicBezTo>
                    <a:cubicBezTo>
                      <a:pt x="31" y="0"/>
                      <a:pt x="26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251"/>
              <p:cNvSpPr>
                <a:spLocks/>
              </p:cNvSpPr>
              <p:nvPr/>
            </p:nvSpPr>
            <p:spPr bwMode="auto">
              <a:xfrm>
                <a:off x="3632201" y="90487"/>
                <a:ext cx="38100" cy="41275"/>
              </a:xfrm>
              <a:custGeom>
                <a:avLst/>
                <a:gdLst>
                  <a:gd name="T0" fmla="*/ 9 w 10"/>
                  <a:gd name="T1" fmla="*/ 6 h 11"/>
                  <a:gd name="T2" fmla="*/ 4 w 10"/>
                  <a:gd name="T3" fmla="*/ 10 h 11"/>
                  <a:gd name="T4" fmla="*/ 0 w 10"/>
                  <a:gd name="T5" fmla="*/ 5 h 11"/>
                  <a:gd name="T6" fmla="*/ 6 w 10"/>
                  <a:gd name="T7" fmla="*/ 1 h 11"/>
                  <a:gd name="T8" fmla="*/ 9 w 10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9" y="6"/>
                    </a:moveTo>
                    <a:cubicBezTo>
                      <a:pt x="9" y="9"/>
                      <a:pt x="6" y="11"/>
                      <a:pt x="4" y="10"/>
                    </a:cubicBezTo>
                    <a:cubicBezTo>
                      <a:pt x="1" y="10"/>
                      <a:pt x="0" y="7"/>
                      <a:pt x="0" y="5"/>
                    </a:cubicBezTo>
                    <a:cubicBezTo>
                      <a:pt x="0" y="2"/>
                      <a:pt x="3" y="0"/>
                      <a:pt x="6" y="1"/>
                    </a:cubicBezTo>
                    <a:cubicBezTo>
                      <a:pt x="8" y="1"/>
                      <a:pt x="10" y="4"/>
                      <a:pt x="9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252"/>
              <p:cNvSpPr>
                <a:spLocks/>
              </p:cNvSpPr>
              <p:nvPr/>
            </p:nvSpPr>
            <p:spPr bwMode="auto">
              <a:xfrm>
                <a:off x="3887788" y="-46038"/>
                <a:ext cx="173038" cy="112713"/>
              </a:xfrm>
              <a:custGeom>
                <a:avLst/>
                <a:gdLst>
                  <a:gd name="T0" fmla="*/ 40 w 46"/>
                  <a:gd name="T1" fmla="*/ 26 h 30"/>
                  <a:gd name="T2" fmla="*/ 6 w 46"/>
                  <a:gd name="T3" fmla="*/ 2 h 30"/>
                  <a:gd name="T4" fmla="*/ 1 w 46"/>
                  <a:gd name="T5" fmla="*/ 1 h 30"/>
                  <a:gd name="T6" fmla="*/ 42 w 46"/>
                  <a:gd name="T7" fmla="*/ 28 h 30"/>
                  <a:gd name="T8" fmla="*/ 40 w 46"/>
                  <a:gd name="T9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0">
                    <a:moveTo>
                      <a:pt x="40" y="26"/>
                    </a:moveTo>
                    <a:cubicBezTo>
                      <a:pt x="23" y="27"/>
                      <a:pt x="10" y="18"/>
                      <a:pt x="6" y="2"/>
                    </a:cubicBezTo>
                    <a:cubicBezTo>
                      <a:pt x="5" y="0"/>
                      <a:pt x="0" y="0"/>
                      <a:pt x="1" y="1"/>
                    </a:cubicBezTo>
                    <a:cubicBezTo>
                      <a:pt x="6" y="21"/>
                      <a:pt x="23" y="30"/>
                      <a:pt x="42" y="28"/>
                    </a:cubicBezTo>
                    <a:cubicBezTo>
                      <a:pt x="46" y="28"/>
                      <a:pt x="42" y="26"/>
                      <a:pt x="40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253"/>
              <p:cNvSpPr>
                <a:spLocks/>
              </p:cNvSpPr>
              <p:nvPr/>
            </p:nvSpPr>
            <p:spPr bwMode="auto">
              <a:xfrm>
                <a:off x="3873501" y="-57150"/>
                <a:ext cx="134938" cy="131763"/>
              </a:xfrm>
              <a:custGeom>
                <a:avLst/>
                <a:gdLst>
                  <a:gd name="T0" fmla="*/ 6 w 36"/>
                  <a:gd name="T1" fmla="*/ 34 h 35"/>
                  <a:gd name="T2" fmla="*/ 35 w 36"/>
                  <a:gd name="T3" fmla="*/ 3 h 35"/>
                  <a:gd name="T4" fmla="*/ 30 w 36"/>
                  <a:gd name="T5" fmla="*/ 2 h 35"/>
                  <a:gd name="T6" fmla="*/ 3 w 36"/>
                  <a:gd name="T7" fmla="*/ 32 h 35"/>
                  <a:gd name="T8" fmla="*/ 6 w 36"/>
                  <a:gd name="T9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5">
                    <a:moveTo>
                      <a:pt x="6" y="34"/>
                    </a:moveTo>
                    <a:cubicBezTo>
                      <a:pt x="22" y="31"/>
                      <a:pt x="34" y="20"/>
                      <a:pt x="35" y="3"/>
                    </a:cubicBezTo>
                    <a:cubicBezTo>
                      <a:pt x="36" y="1"/>
                      <a:pt x="31" y="0"/>
                      <a:pt x="30" y="2"/>
                    </a:cubicBezTo>
                    <a:cubicBezTo>
                      <a:pt x="29" y="18"/>
                      <a:pt x="18" y="29"/>
                      <a:pt x="3" y="32"/>
                    </a:cubicBezTo>
                    <a:cubicBezTo>
                      <a:pt x="0" y="33"/>
                      <a:pt x="5" y="35"/>
                      <a:pt x="6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254"/>
              <p:cNvSpPr>
                <a:spLocks/>
              </p:cNvSpPr>
              <p:nvPr/>
            </p:nvSpPr>
            <p:spPr bwMode="auto">
              <a:xfrm>
                <a:off x="3933826" y="-57150"/>
                <a:ext cx="71438" cy="166688"/>
              </a:xfrm>
              <a:custGeom>
                <a:avLst/>
                <a:gdLst>
                  <a:gd name="T0" fmla="*/ 18 w 19"/>
                  <a:gd name="T1" fmla="*/ 42 h 44"/>
                  <a:gd name="T2" fmla="*/ 5 w 19"/>
                  <a:gd name="T3" fmla="*/ 1 h 44"/>
                  <a:gd name="T4" fmla="*/ 0 w 19"/>
                  <a:gd name="T5" fmla="*/ 2 h 44"/>
                  <a:gd name="T6" fmla="*/ 14 w 19"/>
                  <a:gd name="T7" fmla="*/ 43 h 44"/>
                  <a:gd name="T8" fmla="*/ 18 w 19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18" y="42"/>
                    </a:moveTo>
                    <a:cubicBezTo>
                      <a:pt x="9" y="31"/>
                      <a:pt x="5" y="15"/>
                      <a:pt x="5" y="1"/>
                    </a:cubicBezTo>
                    <a:cubicBezTo>
                      <a:pt x="5" y="0"/>
                      <a:pt x="0" y="0"/>
                      <a:pt x="0" y="2"/>
                    </a:cubicBezTo>
                    <a:cubicBezTo>
                      <a:pt x="0" y="16"/>
                      <a:pt x="5" y="32"/>
                      <a:pt x="14" y="43"/>
                    </a:cubicBezTo>
                    <a:cubicBezTo>
                      <a:pt x="14" y="44"/>
                      <a:pt x="19" y="43"/>
                      <a:pt x="1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255"/>
              <p:cNvSpPr>
                <a:spLocks/>
              </p:cNvSpPr>
              <p:nvPr/>
            </p:nvSpPr>
            <p:spPr bwMode="auto">
              <a:xfrm>
                <a:off x="3862388" y="-4763"/>
                <a:ext cx="184150" cy="49213"/>
              </a:xfrm>
              <a:custGeom>
                <a:avLst/>
                <a:gdLst>
                  <a:gd name="T0" fmla="*/ 2 w 49"/>
                  <a:gd name="T1" fmla="*/ 6 h 13"/>
                  <a:gd name="T2" fmla="*/ 48 w 49"/>
                  <a:gd name="T3" fmla="*/ 1 h 13"/>
                  <a:gd name="T4" fmla="*/ 43 w 49"/>
                  <a:gd name="T5" fmla="*/ 1 h 13"/>
                  <a:gd name="T6" fmla="*/ 6 w 49"/>
                  <a:gd name="T7" fmla="*/ 5 h 13"/>
                  <a:gd name="T8" fmla="*/ 2 w 49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3">
                    <a:moveTo>
                      <a:pt x="2" y="6"/>
                    </a:moveTo>
                    <a:cubicBezTo>
                      <a:pt x="17" y="13"/>
                      <a:pt x="35" y="13"/>
                      <a:pt x="48" y="1"/>
                    </a:cubicBezTo>
                    <a:cubicBezTo>
                      <a:pt x="49" y="0"/>
                      <a:pt x="44" y="0"/>
                      <a:pt x="43" y="1"/>
                    </a:cubicBezTo>
                    <a:cubicBezTo>
                      <a:pt x="33" y="10"/>
                      <a:pt x="19" y="11"/>
                      <a:pt x="6" y="5"/>
                    </a:cubicBezTo>
                    <a:cubicBezTo>
                      <a:pt x="5" y="4"/>
                      <a:pt x="0" y="5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256"/>
              <p:cNvSpPr>
                <a:spLocks/>
              </p:cNvSpPr>
              <p:nvPr/>
            </p:nvSpPr>
            <p:spPr bwMode="auto">
              <a:xfrm>
                <a:off x="3552826" y="36512"/>
                <a:ext cx="414338" cy="712788"/>
              </a:xfrm>
              <a:custGeom>
                <a:avLst/>
                <a:gdLst>
                  <a:gd name="T0" fmla="*/ 104 w 110"/>
                  <a:gd name="T1" fmla="*/ 1 h 189"/>
                  <a:gd name="T2" fmla="*/ 0 w 110"/>
                  <a:gd name="T3" fmla="*/ 188 h 189"/>
                  <a:gd name="T4" fmla="*/ 5 w 110"/>
                  <a:gd name="T5" fmla="*/ 188 h 189"/>
                  <a:gd name="T6" fmla="*/ 109 w 110"/>
                  <a:gd name="T7" fmla="*/ 2 h 189"/>
                  <a:gd name="T8" fmla="*/ 104 w 110"/>
                  <a:gd name="T9" fmla="*/ 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89">
                    <a:moveTo>
                      <a:pt x="104" y="1"/>
                    </a:moveTo>
                    <a:cubicBezTo>
                      <a:pt x="71" y="64"/>
                      <a:pt x="37" y="127"/>
                      <a:pt x="0" y="188"/>
                    </a:cubicBezTo>
                    <a:cubicBezTo>
                      <a:pt x="0" y="189"/>
                      <a:pt x="5" y="189"/>
                      <a:pt x="5" y="188"/>
                    </a:cubicBezTo>
                    <a:cubicBezTo>
                      <a:pt x="42" y="127"/>
                      <a:pt x="75" y="64"/>
                      <a:pt x="109" y="2"/>
                    </a:cubicBezTo>
                    <a:cubicBezTo>
                      <a:pt x="110" y="0"/>
                      <a:pt x="105" y="0"/>
                      <a:pt x="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257"/>
              <p:cNvSpPr>
                <a:spLocks/>
              </p:cNvSpPr>
              <p:nvPr/>
            </p:nvSpPr>
            <p:spPr bwMode="auto">
              <a:xfrm>
                <a:off x="3940176" y="11112"/>
                <a:ext cx="38100" cy="41275"/>
              </a:xfrm>
              <a:custGeom>
                <a:avLst/>
                <a:gdLst>
                  <a:gd name="T0" fmla="*/ 9 w 10"/>
                  <a:gd name="T1" fmla="*/ 8 h 11"/>
                  <a:gd name="T2" fmla="*/ 3 w 10"/>
                  <a:gd name="T3" fmla="*/ 9 h 11"/>
                  <a:gd name="T4" fmla="*/ 1 w 10"/>
                  <a:gd name="T5" fmla="*/ 3 h 11"/>
                  <a:gd name="T6" fmla="*/ 7 w 10"/>
                  <a:gd name="T7" fmla="*/ 1 h 11"/>
                  <a:gd name="T8" fmla="*/ 9 w 10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9" y="8"/>
                    </a:moveTo>
                    <a:cubicBezTo>
                      <a:pt x="8" y="10"/>
                      <a:pt x="5" y="11"/>
                      <a:pt x="3" y="9"/>
                    </a:cubicBezTo>
                    <a:cubicBezTo>
                      <a:pt x="0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10" y="3"/>
                      <a:pt x="10" y="6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258"/>
              <p:cNvSpPr>
                <a:spLocks/>
              </p:cNvSpPr>
              <p:nvPr/>
            </p:nvSpPr>
            <p:spPr bwMode="auto">
              <a:xfrm>
                <a:off x="4016376" y="247650"/>
                <a:ext cx="131763" cy="155575"/>
              </a:xfrm>
              <a:custGeom>
                <a:avLst/>
                <a:gdLst>
                  <a:gd name="T0" fmla="*/ 32 w 35"/>
                  <a:gd name="T1" fmla="*/ 39 h 41"/>
                  <a:gd name="T2" fmla="*/ 7 w 35"/>
                  <a:gd name="T3" fmla="*/ 2 h 41"/>
                  <a:gd name="T4" fmla="*/ 2 w 35"/>
                  <a:gd name="T5" fmla="*/ 1 h 41"/>
                  <a:gd name="T6" fmla="*/ 30 w 35"/>
                  <a:gd name="T7" fmla="*/ 40 h 41"/>
                  <a:gd name="T8" fmla="*/ 32 w 35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1">
                    <a:moveTo>
                      <a:pt x="32" y="39"/>
                    </a:moveTo>
                    <a:cubicBezTo>
                      <a:pt x="15" y="33"/>
                      <a:pt x="5" y="19"/>
                      <a:pt x="7" y="2"/>
                    </a:cubicBezTo>
                    <a:cubicBezTo>
                      <a:pt x="7" y="1"/>
                      <a:pt x="2" y="0"/>
                      <a:pt x="2" y="1"/>
                    </a:cubicBezTo>
                    <a:cubicBezTo>
                      <a:pt x="0" y="21"/>
                      <a:pt x="12" y="35"/>
                      <a:pt x="30" y="40"/>
                    </a:cubicBezTo>
                    <a:cubicBezTo>
                      <a:pt x="32" y="41"/>
                      <a:pt x="35" y="40"/>
                      <a:pt x="32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259"/>
              <p:cNvSpPr>
                <a:spLocks/>
              </p:cNvSpPr>
              <p:nvPr/>
            </p:nvSpPr>
            <p:spPr bwMode="auto">
              <a:xfrm>
                <a:off x="3970338" y="274637"/>
                <a:ext cx="166688" cy="90488"/>
              </a:xfrm>
              <a:custGeom>
                <a:avLst/>
                <a:gdLst>
                  <a:gd name="T0" fmla="*/ 4 w 44"/>
                  <a:gd name="T1" fmla="*/ 22 h 24"/>
                  <a:gd name="T2" fmla="*/ 44 w 44"/>
                  <a:gd name="T3" fmla="*/ 2 h 24"/>
                  <a:gd name="T4" fmla="*/ 39 w 44"/>
                  <a:gd name="T5" fmla="*/ 1 h 24"/>
                  <a:gd name="T6" fmla="*/ 3 w 44"/>
                  <a:gd name="T7" fmla="*/ 19 h 24"/>
                  <a:gd name="T8" fmla="*/ 4 w 44"/>
                  <a:gd name="T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4">
                    <a:moveTo>
                      <a:pt x="4" y="22"/>
                    </a:moveTo>
                    <a:cubicBezTo>
                      <a:pt x="21" y="24"/>
                      <a:pt x="36" y="18"/>
                      <a:pt x="44" y="2"/>
                    </a:cubicBezTo>
                    <a:cubicBezTo>
                      <a:pt x="44" y="1"/>
                      <a:pt x="40" y="0"/>
                      <a:pt x="39" y="1"/>
                    </a:cubicBezTo>
                    <a:cubicBezTo>
                      <a:pt x="32" y="15"/>
                      <a:pt x="19" y="22"/>
                      <a:pt x="3" y="19"/>
                    </a:cubicBezTo>
                    <a:cubicBezTo>
                      <a:pt x="0" y="19"/>
                      <a:pt x="2" y="21"/>
                      <a:pt x="4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260"/>
              <p:cNvSpPr>
                <a:spLocks/>
              </p:cNvSpPr>
              <p:nvPr/>
            </p:nvSpPr>
            <p:spPr bwMode="auto">
              <a:xfrm>
                <a:off x="4043363" y="255587"/>
                <a:ext cx="44450" cy="173038"/>
              </a:xfrm>
              <a:custGeom>
                <a:avLst/>
                <a:gdLst>
                  <a:gd name="T0" fmla="*/ 10 w 12"/>
                  <a:gd name="T1" fmla="*/ 44 h 46"/>
                  <a:gd name="T2" fmla="*/ 12 w 12"/>
                  <a:gd name="T3" fmla="*/ 1 h 46"/>
                  <a:gd name="T4" fmla="*/ 7 w 12"/>
                  <a:gd name="T5" fmla="*/ 1 h 46"/>
                  <a:gd name="T6" fmla="*/ 5 w 12"/>
                  <a:gd name="T7" fmla="*/ 44 h 46"/>
                  <a:gd name="T8" fmla="*/ 10 w 12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6">
                    <a:moveTo>
                      <a:pt x="10" y="44"/>
                    </a:moveTo>
                    <a:cubicBezTo>
                      <a:pt x="5" y="30"/>
                      <a:pt x="7" y="14"/>
                      <a:pt x="12" y="1"/>
                    </a:cubicBezTo>
                    <a:cubicBezTo>
                      <a:pt x="12" y="0"/>
                      <a:pt x="7" y="0"/>
                      <a:pt x="7" y="1"/>
                    </a:cubicBezTo>
                    <a:cubicBezTo>
                      <a:pt x="2" y="14"/>
                      <a:pt x="0" y="31"/>
                      <a:pt x="5" y="44"/>
                    </a:cubicBezTo>
                    <a:cubicBezTo>
                      <a:pt x="5" y="46"/>
                      <a:pt x="10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261"/>
              <p:cNvSpPr>
                <a:spLocks/>
              </p:cNvSpPr>
              <p:nvPr/>
            </p:nvSpPr>
            <p:spPr bwMode="auto">
              <a:xfrm>
                <a:off x="3983038" y="293687"/>
                <a:ext cx="176213" cy="71438"/>
              </a:xfrm>
              <a:custGeom>
                <a:avLst/>
                <a:gdLst>
                  <a:gd name="T0" fmla="*/ 0 w 47"/>
                  <a:gd name="T1" fmla="*/ 2 h 19"/>
                  <a:gd name="T2" fmla="*/ 45 w 47"/>
                  <a:gd name="T3" fmla="*/ 13 h 19"/>
                  <a:gd name="T4" fmla="*/ 41 w 47"/>
                  <a:gd name="T5" fmla="*/ 12 h 19"/>
                  <a:gd name="T6" fmla="*/ 5 w 47"/>
                  <a:gd name="T7" fmla="*/ 1 h 19"/>
                  <a:gd name="T8" fmla="*/ 0 w 47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9">
                    <a:moveTo>
                      <a:pt x="0" y="2"/>
                    </a:moveTo>
                    <a:cubicBezTo>
                      <a:pt x="12" y="14"/>
                      <a:pt x="29" y="19"/>
                      <a:pt x="45" y="13"/>
                    </a:cubicBezTo>
                    <a:cubicBezTo>
                      <a:pt x="47" y="12"/>
                      <a:pt x="42" y="11"/>
                      <a:pt x="41" y="12"/>
                    </a:cubicBezTo>
                    <a:cubicBezTo>
                      <a:pt x="28" y="17"/>
                      <a:pt x="14" y="11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262"/>
              <p:cNvSpPr>
                <a:spLocks/>
              </p:cNvSpPr>
              <p:nvPr/>
            </p:nvSpPr>
            <p:spPr bwMode="auto">
              <a:xfrm>
                <a:off x="3530601" y="346075"/>
                <a:ext cx="538163" cy="439738"/>
              </a:xfrm>
              <a:custGeom>
                <a:avLst/>
                <a:gdLst>
                  <a:gd name="T0" fmla="*/ 137 w 143"/>
                  <a:gd name="T1" fmla="*/ 1 h 117"/>
                  <a:gd name="T2" fmla="*/ 1 w 143"/>
                  <a:gd name="T3" fmla="*/ 115 h 117"/>
                  <a:gd name="T4" fmla="*/ 6 w 143"/>
                  <a:gd name="T5" fmla="*/ 116 h 117"/>
                  <a:gd name="T6" fmla="*/ 141 w 143"/>
                  <a:gd name="T7" fmla="*/ 2 h 117"/>
                  <a:gd name="T8" fmla="*/ 137 w 143"/>
                  <a:gd name="T9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117">
                    <a:moveTo>
                      <a:pt x="137" y="1"/>
                    </a:moveTo>
                    <a:cubicBezTo>
                      <a:pt x="92" y="39"/>
                      <a:pt x="48" y="79"/>
                      <a:pt x="1" y="115"/>
                    </a:cubicBezTo>
                    <a:cubicBezTo>
                      <a:pt x="0" y="116"/>
                      <a:pt x="5" y="117"/>
                      <a:pt x="6" y="116"/>
                    </a:cubicBezTo>
                    <a:cubicBezTo>
                      <a:pt x="52" y="79"/>
                      <a:pt x="97" y="40"/>
                      <a:pt x="141" y="2"/>
                    </a:cubicBezTo>
                    <a:cubicBezTo>
                      <a:pt x="143" y="0"/>
                      <a:pt x="138" y="0"/>
                      <a:pt x="1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263"/>
              <p:cNvSpPr>
                <a:spLocks/>
              </p:cNvSpPr>
              <p:nvPr/>
            </p:nvSpPr>
            <p:spPr bwMode="auto">
              <a:xfrm>
                <a:off x="4043363" y="323850"/>
                <a:ext cx="41275" cy="36513"/>
              </a:xfrm>
              <a:custGeom>
                <a:avLst/>
                <a:gdLst>
                  <a:gd name="T0" fmla="*/ 9 w 11"/>
                  <a:gd name="T1" fmla="*/ 9 h 10"/>
                  <a:gd name="T2" fmla="*/ 2 w 11"/>
                  <a:gd name="T3" fmla="*/ 8 h 10"/>
                  <a:gd name="T4" fmla="*/ 3 w 11"/>
                  <a:gd name="T5" fmla="*/ 1 h 10"/>
                  <a:gd name="T6" fmla="*/ 9 w 11"/>
                  <a:gd name="T7" fmla="*/ 2 h 10"/>
                  <a:gd name="T8" fmla="*/ 9 w 11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9"/>
                    </a:moveTo>
                    <a:cubicBezTo>
                      <a:pt x="7" y="10"/>
                      <a:pt x="4" y="10"/>
                      <a:pt x="2" y="8"/>
                    </a:cubicBezTo>
                    <a:cubicBezTo>
                      <a:pt x="0" y="6"/>
                      <a:pt x="1" y="3"/>
                      <a:pt x="3" y="1"/>
                    </a:cubicBezTo>
                    <a:cubicBezTo>
                      <a:pt x="5" y="0"/>
                      <a:pt x="8" y="0"/>
                      <a:pt x="9" y="2"/>
                    </a:cubicBezTo>
                    <a:cubicBezTo>
                      <a:pt x="11" y="4"/>
                      <a:pt x="11" y="7"/>
                      <a:pt x="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264"/>
              <p:cNvSpPr>
                <a:spLocks/>
              </p:cNvSpPr>
              <p:nvPr/>
            </p:nvSpPr>
            <p:spPr bwMode="auto">
              <a:xfrm>
                <a:off x="4156076" y="474662"/>
                <a:ext cx="93663" cy="179388"/>
              </a:xfrm>
              <a:custGeom>
                <a:avLst/>
                <a:gdLst>
                  <a:gd name="T0" fmla="*/ 23 w 25"/>
                  <a:gd name="T1" fmla="*/ 46 h 48"/>
                  <a:gd name="T2" fmla="*/ 13 w 25"/>
                  <a:gd name="T3" fmla="*/ 2 h 48"/>
                  <a:gd name="T4" fmla="*/ 9 w 25"/>
                  <a:gd name="T5" fmla="*/ 1 h 48"/>
                  <a:gd name="T6" fmla="*/ 19 w 25"/>
                  <a:gd name="T7" fmla="*/ 47 h 48"/>
                  <a:gd name="T8" fmla="*/ 23 w 25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8">
                    <a:moveTo>
                      <a:pt x="23" y="46"/>
                    </a:moveTo>
                    <a:cubicBezTo>
                      <a:pt x="10" y="35"/>
                      <a:pt x="5" y="19"/>
                      <a:pt x="13" y="2"/>
                    </a:cubicBezTo>
                    <a:cubicBezTo>
                      <a:pt x="14" y="1"/>
                      <a:pt x="9" y="0"/>
                      <a:pt x="9" y="1"/>
                    </a:cubicBezTo>
                    <a:cubicBezTo>
                      <a:pt x="0" y="18"/>
                      <a:pt x="5" y="35"/>
                      <a:pt x="19" y="47"/>
                    </a:cubicBezTo>
                    <a:cubicBezTo>
                      <a:pt x="20" y="48"/>
                      <a:pt x="25" y="48"/>
                      <a:pt x="23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265"/>
              <p:cNvSpPr>
                <a:spLocks/>
              </p:cNvSpPr>
              <p:nvPr/>
            </p:nvSpPr>
            <p:spPr bwMode="auto">
              <a:xfrm>
                <a:off x="4098926" y="534987"/>
                <a:ext cx="188913" cy="55563"/>
              </a:xfrm>
              <a:custGeom>
                <a:avLst/>
                <a:gdLst>
                  <a:gd name="T0" fmla="*/ 2 w 50"/>
                  <a:gd name="T1" fmla="*/ 5 h 15"/>
                  <a:gd name="T2" fmla="*/ 49 w 50"/>
                  <a:gd name="T3" fmla="*/ 3 h 15"/>
                  <a:gd name="T4" fmla="*/ 44 w 50"/>
                  <a:gd name="T5" fmla="*/ 1 h 15"/>
                  <a:gd name="T6" fmla="*/ 6 w 50"/>
                  <a:gd name="T7" fmla="*/ 4 h 15"/>
                  <a:gd name="T8" fmla="*/ 2 w 50"/>
                  <a:gd name="T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">
                    <a:moveTo>
                      <a:pt x="2" y="5"/>
                    </a:moveTo>
                    <a:cubicBezTo>
                      <a:pt x="18" y="14"/>
                      <a:pt x="35" y="15"/>
                      <a:pt x="49" y="3"/>
                    </a:cubicBezTo>
                    <a:cubicBezTo>
                      <a:pt x="50" y="2"/>
                      <a:pt x="45" y="0"/>
                      <a:pt x="44" y="1"/>
                    </a:cubicBezTo>
                    <a:cubicBezTo>
                      <a:pt x="33" y="11"/>
                      <a:pt x="19" y="12"/>
                      <a:pt x="6" y="4"/>
                    </a:cubicBezTo>
                    <a:cubicBezTo>
                      <a:pt x="5" y="4"/>
                      <a:pt x="0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266"/>
              <p:cNvSpPr>
                <a:spLocks/>
              </p:cNvSpPr>
              <p:nvPr/>
            </p:nvSpPr>
            <p:spPr bwMode="auto">
              <a:xfrm>
                <a:off x="4156076" y="496887"/>
                <a:ext cx="93663" cy="157163"/>
              </a:xfrm>
              <a:custGeom>
                <a:avLst/>
                <a:gdLst>
                  <a:gd name="T0" fmla="*/ 5 w 25"/>
                  <a:gd name="T1" fmla="*/ 40 h 42"/>
                  <a:gd name="T2" fmla="*/ 24 w 25"/>
                  <a:gd name="T3" fmla="*/ 2 h 42"/>
                  <a:gd name="T4" fmla="*/ 19 w 25"/>
                  <a:gd name="T5" fmla="*/ 1 h 42"/>
                  <a:gd name="T6" fmla="*/ 0 w 25"/>
                  <a:gd name="T7" fmla="*/ 40 h 42"/>
                  <a:gd name="T8" fmla="*/ 5 w 25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2">
                    <a:moveTo>
                      <a:pt x="5" y="40"/>
                    </a:moveTo>
                    <a:cubicBezTo>
                      <a:pt x="6" y="26"/>
                      <a:pt x="14" y="11"/>
                      <a:pt x="24" y="2"/>
                    </a:cubicBezTo>
                    <a:cubicBezTo>
                      <a:pt x="25" y="0"/>
                      <a:pt x="20" y="0"/>
                      <a:pt x="19" y="1"/>
                    </a:cubicBezTo>
                    <a:cubicBezTo>
                      <a:pt x="9" y="11"/>
                      <a:pt x="1" y="26"/>
                      <a:pt x="0" y="40"/>
                    </a:cubicBezTo>
                    <a:cubicBezTo>
                      <a:pt x="0" y="42"/>
                      <a:pt x="5" y="41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267"/>
              <p:cNvSpPr>
                <a:spLocks/>
              </p:cNvSpPr>
              <p:nvPr/>
            </p:nvSpPr>
            <p:spPr bwMode="auto">
              <a:xfrm>
                <a:off x="4132263" y="500062"/>
                <a:ext cx="150813" cy="106363"/>
              </a:xfrm>
              <a:custGeom>
                <a:avLst/>
                <a:gdLst>
                  <a:gd name="T0" fmla="*/ 0 w 40"/>
                  <a:gd name="T1" fmla="*/ 1 h 28"/>
                  <a:gd name="T2" fmla="*/ 35 w 40"/>
                  <a:gd name="T3" fmla="*/ 28 h 28"/>
                  <a:gd name="T4" fmla="*/ 36 w 40"/>
                  <a:gd name="T5" fmla="*/ 26 h 28"/>
                  <a:gd name="T6" fmla="*/ 5 w 40"/>
                  <a:gd name="T7" fmla="*/ 1 h 28"/>
                  <a:gd name="T8" fmla="*/ 0 w 40"/>
                  <a:gd name="T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8">
                    <a:moveTo>
                      <a:pt x="0" y="1"/>
                    </a:moveTo>
                    <a:cubicBezTo>
                      <a:pt x="6" y="16"/>
                      <a:pt x="18" y="27"/>
                      <a:pt x="35" y="28"/>
                    </a:cubicBezTo>
                    <a:cubicBezTo>
                      <a:pt x="37" y="28"/>
                      <a:pt x="40" y="26"/>
                      <a:pt x="36" y="26"/>
                    </a:cubicBezTo>
                    <a:cubicBezTo>
                      <a:pt x="21" y="25"/>
                      <a:pt x="10" y="14"/>
                      <a:pt x="5" y="1"/>
                    </a:cubicBezTo>
                    <a:cubicBezTo>
                      <a:pt x="5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268"/>
              <p:cNvSpPr>
                <a:spLocks/>
              </p:cNvSpPr>
              <p:nvPr/>
            </p:nvSpPr>
            <p:spPr bwMode="auto">
              <a:xfrm>
                <a:off x="3525838" y="571500"/>
                <a:ext cx="671513" cy="214313"/>
              </a:xfrm>
              <a:custGeom>
                <a:avLst/>
                <a:gdLst>
                  <a:gd name="T0" fmla="*/ 172 w 178"/>
                  <a:gd name="T1" fmla="*/ 1 h 57"/>
                  <a:gd name="T2" fmla="*/ 3 w 178"/>
                  <a:gd name="T3" fmla="*/ 55 h 57"/>
                  <a:gd name="T4" fmla="*/ 6 w 178"/>
                  <a:gd name="T5" fmla="*/ 56 h 57"/>
                  <a:gd name="T6" fmla="*/ 175 w 178"/>
                  <a:gd name="T7" fmla="*/ 2 h 57"/>
                  <a:gd name="T8" fmla="*/ 172 w 178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57">
                    <a:moveTo>
                      <a:pt x="172" y="1"/>
                    </a:moveTo>
                    <a:cubicBezTo>
                      <a:pt x="116" y="19"/>
                      <a:pt x="60" y="39"/>
                      <a:pt x="3" y="55"/>
                    </a:cubicBezTo>
                    <a:cubicBezTo>
                      <a:pt x="0" y="56"/>
                      <a:pt x="4" y="57"/>
                      <a:pt x="6" y="56"/>
                    </a:cubicBezTo>
                    <a:cubicBezTo>
                      <a:pt x="63" y="40"/>
                      <a:pt x="119" y="21"/>
                      <a:pt x="175" y="2"/>
                    </a:cubicBezTo>
                    <a:cubicBezTo>
                      <a:pt x="178" y="1"/>
                      <a:pt x="173" y="0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269"/>
              <p:cNvSpPr>
                <a:spLocks/>
              </p:cNvSpPr>
              <p:nvPr/>
            </p:nvSpPr>
            <p:spPr bwMode="auto">
              <a:xfrm>
                <a:off x="4170363" y="552450"/>
                <a:ext cx="41275" cy="42863"/>
              </a:xfrm>
              <a:custGeom>
                <a:avLst/>
                <a:gdLst>
                  <a:gd name="T0" fmla="*/ 7 w 11"/>
                  <a:gd name="T1" fmla="*/ 10 h 11"/>
                  <a:gd name="T2" fmla="*/ 1 w 11"/>
                  <a:gd name="T3" fmla="*/ 7 h 11"/>
                  <a:gd name="T4" fmla="*/ 4 w 11"/>
                  <a:gd name="T5" fmla="*/ 1 h 11"/>
                  <a:gd name="T6" fmla="*/ 10 w 11"/>
                  <a:gd name="T7" fmla="*/ 4 h 11"/>
                  <a:gd name="T8" fmla="*/ 7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10"/>
                    </a:moveTo>
                    <a:cubicBezTo>
                      <a:pt x="4" y="11"/>
                      <a:pt x="2" y="9"/>
                      <a:pt x="1" y="7"/>
                    </a:cubicBezTo>
                    <a:cubicBezTo>
                      <a:pt x="0" y="4"/>
                      <a:pt x="2" y="1"/>
                      <a:pt x="4" y="1"/>
                    </a:cubicBezTo>
                    <a:cubicBezTo>
                      <a:pt x="7" y="0"/>
                      <a:pt x="9" y="1"/>
                      <a:pt x="10" y="4"/>
                    </a:cubicBezTo>
                    <a:cubicBezTo>
                      <a:pt x="11" y="6"/>
                      <a:pt x="9" y="9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270"/>
              <p:cNvSpPr>
                <a:spLocks/>
              </p:cNvSpPr>
              <p:nvPr/>
            </p:nvSpPr>
            <p:spPr bwMode="auto">
              <a:xfrm>
                <a:off x="4362451" y="744537"/>
                <a:ext cx="84138" cy="185738"/>
              </a:xfrm>
              <a:custGeom>
                <a:avLst/>
                <a:gdLst>
                  <a:gd name="T0" fmla="*/ 14 w 22"/>
                  <a:gd name="T1" fmla="*/ 47 h 49"/>
                  <a:gd name="T2" fmla="*/ 21 w 22"/>
                  <a:gd name="T3" fmla="*/ 3 h 49"/>
                  <a:gd name="T4" fmla="*/ 17 w 22"/>
                  <a:gd name="T5" fmla="*/ 1 h 49"/>
                  <a:gd name="T6" fmla="*/ 9 w 22"/>
                  <a:gd name="T7" fmla="*/ 47 h 49"/>
                  <a:gd name="T8" fmla="*/ 14 w 22"/>
                  <a:gd name="T9" fmla="*/ 4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9">
                    <a:moveTo>
                      <a:pt x="14" y="47"/>
                    </a:moveTo>
                    <a:cubicBezTo>
                      <a:pt x="5" y="31"/>
                      <a:pt x="7" y="15"/>
                      <a:pt x="21" y="3"/>
                    </a:cubicBezTo>
                    <a:cubicBezTo>
                      <a:pt x="22" y="2"/>
                      <a:pt x="18" y="0"/>
                      <a:pt x="17" y="1"/>
                    </a:cubicBezTo>
                    <a:cubicBezTo>
                      <a:pt x="2" y="14"/>
                      <a:pt x="0" y="31"/>
                      <a:pt x="9" y="47"/>
                    </a:cubicBezTo>
                    <a:cubicBezTo>
                      <a:pt x="10" y="49"/>
                      <a:pt x="14" y="49"/>
                      <a:pt x="14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271"/>
              <p:cNvSpPr>
                <a:spLocks/>
              </p:cNvSpPr>
              <p:nvPr/>
            </p:nvSpPr>
            <p:spPr bwMode="auto">
              <a:xfrm>
                <a:off x="4318001" y="782637"/>
                <a:ext cx="176213" cy="79375"/>
              </a:xfrm>
              <a:custGeom>
                <a:avLst/>
                <a:gdLst>
                  <a:gd name="T0" fmla="*/ 1 w 47"/>
                  <a:gd name="T1" fmla="*/ 1 h 21"/>
                  <a:gd name="T2" fmla="*/ 46 w 47"/>
                  <a:gd name="T3" fmla="*/ 15 h 21"/>
                  <a:gd name="T4" fmla="*/ 42 w 47"/>
                  <a:gd name="T5" fmla="*/ 13 h 21"/>
                  <a:gd name="T6" fmla="*/ 6 w 47"/>
                  <a:gd name="T7" fmla="*/ 1 h 21"/>
                  <a:gd name="T8" fmla="*/ 1 w 47"/>
                  <a:gd name="T9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1">
                    <a:moveTo>
                      <a:pt x="1" y="1"/>
                    </a:moveTo>
                    <a:cubicBezTo>
                      <a:pt x="12" y="16"/>
                      <a:pt x="29" y="21"/>
                      <a:pt x="46" y="15"/>
                    </a:cubicBezTo>
                    <a:cubicBezTo>
                      <a:pt x="47" y="15"/>
                      <a:pt x="43" y="13"/>
                      <a:pt x="42" y="13"/>
                    </a:cubicBezTo>
                    <a:cubicBezTo>
                      <a:pt x="27" y="18"/>
                      <a:pt x="15" y="13"/>
                      <a:pt x="6" y="1"/>
                    </a:cubicBezTo>
                    <a:cubicBezTo>
                      <a:pt x="5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272"/>
              <p:cNvSpPr>
                <a:spLocks/>
              </p:cNvSpPr>
              <p:nvPr/>
            </p:nvSpPr>
            <p:spPr bwMode="auto">
              <a:xfrm>
                <a:off x="4332288" y="782637"/>
                <a:ext cx="147638" cy="117475"/>
              </a:xfrm>
              <a:custGeom>
                <a:avLst/>
                <a:gdLst>
                  <a:gd name="T0" fmla="*/ 5 w 39"/>
                  <a:gd name="T1" fmla="*/ 30 h 31"/>
                  <a:gd name="T2" fmla="*/ 36 w 39"/>
                  <a:gd name="T3" fmla="*/ 1 h 31"/>
                  <a:gd name="T4" fmla="*/ 32 w 39"/>
                  <a:gd name="T5" fmla="*/ 0 h 31"/>
                  <a:gd name="T6" fmla="*/ 0 w 39"/>
                  <a:gd name="T7" fmla="*/ 30 h 31"/>
                  <a:gd name="T8" fmla="*/ 5 w 39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5" y="30"/>
                    </a:moveTo>
                    <a:cubicBezTo>
                      <a:pt x="11" y="18"/>
                      <a:pt x="24" y="7"/>
                      <a:pt x="36" y="1"/>
                    </a:cubicBezTo>
                    <a:cubicBezTo>
                      <a:pt x="39" y="0"/>
                      <a:pt x="34" y="0"/>
                      <a:pt x="32" y="0"/>
                    </a:cubicBezTo>
                    <a:cubicBezTo>
                      <a:pt x="20" y="6"/>
                      <a:pt x="6" y="17"/>
                      <a:pt x="0" y="30"/>
                    </a:cubicBezTo>
                    <a:cubicBezTo>
                      <a:pt x="0" y="31"/>
                      <a:pt x="5" y="31"/>
                      <a:pt x="5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273"/>
              <p:cNvSpPr>
                <a:spLocks/>
              </p:cNvSpPr>
              <p:nvPr/>
            </p:nvSpPr>
            <p:spPr bwMode="auto">
              <a:xfrm>
                <a:off x="4362451" y="749300"/>
                <a:ext cx="106363" cy="146050"/>
              </a:xfrm>
              <a:custGeom>
                <a:avLst/>
                <a:gdLst>
                  <a:gd name="T0" fmla="*/ 1 w 28"/>
                  <a:gd name="T1" fmla="*/ 2 h 39"/>
                  <a:gd name="T2" fmla="*/ 22 w 28"/>
                  <a:gd name="T3" fmla="*/ 38 h 39"/>
                  <a:gd name="T4" fmla="*/ 26 w 28"/>
                  <a:gd name="T5" fmla="*/ 37 h 39"/>
                  <a:gd name="T6" fmla="*/ 6 w 28"/>
                  <a:gd name="T7" fmla="*/ 1 h 39"/>
                  <a:gd name="T8" fmla="*/ 1 w 28"/>
                  <a:gd name="T9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9">
                    <a:moveTo>
                      <a:pt x="1" y="2"/>
                    </a:moveTo>
                    <a:cubicBezTo>
                      <a:pt x="0" y="17"/>
                      <a:pt x="8" y="32"/>
                      <a:pt x="22" y="38"/>
                    </a:cubicBezTo>
                    <a:cubicBezTo>
                      <a:pt x="24" y="39"/>
                      <a:pt x="28" y="38"/>
                      <a:pt x="26" y="37"/>
                    </a:cubicBezTo>
                    <a:cubicBezTo>
                      <a:pt x="12" y="31"/>
                      <a:pt x="5" y="16"/>
                      <a:pt x="6" y="1"/>
                    </a:cubicBezTo>
                    <a:cubicBezTo>
                      <a:pt x="6" y="0"/>
                      <a:pt x="1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274"/>
              <p:cNvSpPr>
                <a:spLocks/>
              </p:cNvSpPr>
              <p:nvPr/>
            </p:nvSpPr>
            <p:spPr bwMode="auto">
              <a:xfrm>
                <a:off x="3609976" y="760412"/>
                <a:ext cx="787400" cy="79375"/>
              </a:xfrm>
              <a:custGeom>
                <a:avLst/>
                <a:gdLst>
                  <a:gd name="T0" fmla="*/ 206 w 209"/>
                  <a:gd name="T1" fmla="*/ 19 h 21"/>
                  <a:gd name="T2" fmla="*/ 5 w 209"/>
                  <a:gd name="T3" fmla="*/ 0 h 21"/>
                  <a:gd name="T4" fmla="*/ 3 w 209"/>
                  <a:gd name="T5" fmla="*/ 2 h 21"/>
                  <a:gd name="T6" fmla="*/ 204 w 209"/>
                  <a:gd name="T7" fmla="*/ 21 h 21"/>
                  <a:gd name="T8" fmla="*/ 206 w 209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" h="21">
                    <a:moveTo>
                      <a:pt x="206" y="19"/>
                    </a:moveTo>
                    <a:cubicBezTo>
                      <a:pt x="139" y="15"/>
                      <a:pt x="72" y="7"/>
                      <a:pt x="5" y="0"/>
                    </a:cubicBezTo>
                    <a:cubicBezTo>
                      <a:pt x="4" y="0"/>
                      <a:pt x="0" y="2"/>
                      <a:pt x="3" y="2"/>
                    </a:cubicBezTo>
                    <a:cubicBezTo>
                      <a:pt x="70" y="9"/>
                      <a:pt x="137" y="17"/>
                      <a:pt x="204" y="21"/>
                    </a:cubicBezTo>
                    <a:cubicBezTo>
                      <a:pt x="207" y="21"/>
                      <a:pt x="209" y="19"/>
                      <a:pt x="20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275"/>
              <p:cNvSpPr>
                <a:spLocks/>
              </p:cNvSpPr>
              <p:nvPr/>
            </p:nvSpPr>
            <p:spPr bwMode="auto">
              <a:xfrm>
                <a:off x="4373563" y="815975"/>
                <a:ext cx="38100" cy="38100"/>
              </a:xfrm>
              <a:custGeom>
                <a:avLst/>
                <a:gdLst>
                  <a:gd name="T0" fmla="*/ 5 w 10"/>
                  <a:gd name="T1" fmla="*/ 10 h 10"/>
                  <a:gd name="T2" fmla="*/ 1 w 10"/>
                  <a:gd name="T3" fmla="*/ 5 h 10"/>
                  <a:gd name="T4" fmla="*/ 6 w 10"/>
                  <a:gd name="T5" fmla="*/ 0 h 10"/>
                  <a:gd name="T6" fmla="*/ 10 w 10"/>
                  <a:gd name="T7" fmla="*/ 6 h 10"/>
                  <a:gd name="T8" fmla="*/ 5 w 10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2" y="10"/>
                      <a:pt x="0" y="7"/>
                      <a:pt x="1" y="5"/>
                    </a:cubicBezTo>
                    <a:cubicBezTo>
                      <a:pt x="1" y="2"/>
                      <a:pt x="3" y="0"/>
                      <a:pt x="6" y="0"/>
                    </a:cubicBezTo>
                    <a:cubicBezTo>
                      <a:pt x="8" y="1"/>
                      <a:pt x="10" y="3"/>
                      <a:pt x="10" y="6"/>
                    </a:cubicBezTo>
                    <a:cubicBezTo>
                      <a:pt x="10" y="8"/>
                      <a:pt x="7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276"/>
              <p:cNvSpPr>
                <a:spLocks/>
              </p:cNvSpPr>
              <p:nvPr/>
            </p:nvSpPr>
            <p:spPr bwMode="auto">
              <a:xfrm>
                <a:off x="4260851" y="1050925"/>
                <a:ext cx="117475" cy="157163"/>
              </a:xfrm>
              <a:custGeom>
                <a:avLst/>
                <a:gdLst>
                  <a:gd name="T0" fmla="*/ 7 w 31"/>
                  <a:gd name="T1" fmla="*/ 41 h 42"/>
                  <a:gd name="T2" fmla="*/ 30 w 31"/>
                  <a:gd name="T3" fmla="*/ 2 h 42"/>
                  <a:gd name="T4" fmla="*/ 26 w 31"/>
                  <a:gd name="T5" fmla="*/ 0 h 42"/>
                  <a:gd name="T6" fmla="*/ 2 w 31"/>
                  <a:gd name="T7" fmla="*/ 40 h 42"/>
                  <a:gd name="T8" fmla="*/ 7 w 31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7" y="41"/>
                    </a:moveTo>
                    <a:cubicBezTo>
                      <a:pt x="5" y="23"/>
                      <a:pt x="12" y="8"/>
                      <a:pt x="30" y="2"/>
                    </a:cubicBezTo>
                    <a:cubicBezTo>
                      <a:pt x="31" y="1"/>
                      <a:pt x="27" y="0"/>
                      <a:pt x="26" y="0"/>
                    </a:cubicBezTo>
                    <a:cubicBezTo>
                      <a:pt x="8" y="6"/>
                      <a:pt x="0" y="22"/>
                      <a:pt x="2" y="40"/>
                    </a:cubicBezTo>
                    <a:cubicBezTo>
                      <a:pt x="2" y="42"/>
                      <a:pt x="7" y="42"/>
                      <a:pt x="7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277"/>
              <p:cNvSpPr>
                <a:spLocks/>
              </p:cNvSpPr>
              <p:nvPr/>
            </p:nvSpPr>
            <p:spPr bwMode="auto">
              <a:xfrm>
                <a:off x="4246563" y="1042988"/>
                <a:ext cx="150813" cy="109538"/>
              </a:xfrm>
              <a:custGeom>
                <a:avLst/>
                <a:gdLst>
                  <a:gd name="T0" fmla="*/ 0 w 40"/>
                  <a:gd name="T1" fmla="*/ 2 h 29"/>
                  <a:gd name="T2" fmla="*/ 37 w 40"/>
                  <a:gd name="T3" fmla="*/ 29 h 29"/>
                  <a:gd name="T4" fmla="*/ 35 w 40"/>
                  <a:gd name="T5" fmla="*/ 27 h 29"/>
                  <a:gd name="T6" fmla="*/ 5 w 40"/>
                  <a:gd name="T7" fmla="*/ 2 h 29"/>
                  <a:gd name="T8" fmla="*/ 0 w 40"/>
                  <a:gd name="T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9">
                    <a:moveTo>
                      <a:pt x="0" y="2"/>
                    </a:moveTo>
                    <a:cubicBezTo>
                      <a:pt x="5" y="19"/>
                      <a:pt x="19" y="29"/>
                      <a:pt x="37" y="29"/>
                    </a:cubicBezTo>
                    <a:cubicBezTo>
                      <a:pt x="40" y="29"/>
                      <a:pt x="36" y="27"/>
                      <a:pt x="35" y="27"/>
                    </a:cubicBezTo>
                    <a:cubicBezTo>
                      <a:pt x="19" y="27"/>
                      <a:pt x="9" y="16"/>
                      <a:pt x="5" y="2"/>
                    </a:cubicBezTo>
                    <a:cubicBezTo>
                      <a:pt x="5" y="1"/>
                      <a:pt x="0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278"/>
              <p:cNvSpPr>
                <a:spLocks/>
              </p:cNvSpPr>
              <p:nvPr/>
            </p:nvSpPr>
            <p:spPr bwMode="auto">
              <a:xfrm>
                <a:off x="4216401" y="1087438"/>
                <a:ext cx="176213" cy="71438"/>
              </a:xfrm>
              <a:custGeom>
                <a:avLst/>
                <a:gdLst>
                  <a:gd name="T0" fmla="*/ 6 w 47"/>
                  <a:gd name="T1" fmla="*/ 18 h 19"/>
                  <a:gd name="T2" fmla="*/ 44 w 47"/>
                  <a:gd name="T3" fmla="*/ 3 h 19"/>
                  <a:gd name="T4" fmla="*/ 43 w 47"/>
                  <a:gd name="T5" fmla="*/ 1 h 19"/>
                  <a:gd name="T6" fmla="*/ 2 w 47"/>
                  <a:gd name="T7" fmla="*/ 18 h 19"/>
                  <a:gd name="T8" fmla="*/ 6 w 47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9">
                    <a:moveTo>
                      <a:pt x="6" y="18"/>
                    </a:moveTo>
                    <a:cubicBezTo>
                      <a:pt x="16" y="9"/>
                      <a:pt x="31" y="4"/>
                      <a:pt x="44" y="3"/>
                    </a:cubicBezTo>
                    <a:cubicBezTo>
                      <a:pt x="47" y="3"/>
                      <a:pt x="46" y="0"/>
                      <a:pt x="43" y="1"/>
                    </a:cubicBezTo>
                    <a:cubicBezTo>
                      <a:pt x="29" y="2"/>
                      <a:pt x="12" y="8"/>
                      <a:pt x="2" y="18"/>
                    </a:cubicBezTo>
                    <a:cubicBezTo>
                      <a:pt x="0" y="19"/>
                      <a:pt x="5" y="19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279"/>
              <p:cNvSpPr>
                <a:spLocks/>
              </p:cNvSpPr>
              <p:nvPr/>
            </p:nvSpPr>
            <p:spPr bwMode="auto">
              <a:xfrm>
                <a:off x="4276726" y="1027113"/>
                <a:ext cx="71438" cy="166688"/>
              </a:xfrm>
              <a:custGeom>
                <a:avLst/>
                <a:gdLst>
                  <a:gd name="T0" fmla="*/ 6 w 19"/>
                  <a:gd name="T1" fmla="*/ 2 h 44"/>
                  <a:gd name="T2" fmla="*/ 13 w 19"/>
                  <a:gd name="T3" fmla="*/ 43 h 44"/>
                  <a:gd name="T4" fmla="*/ 18 w 19"/>
                  <a:gd name="T5" fmla="*/ 42 h 44"/>
                  <a:gd name="T6" fmla="*/ 11 w 19"/>
                  <a:gd name="T7" fmla="*/ 2 h 44"/>
                  <a:gd name="T8" fmla="*/ 6 w 19"/>
                  <a:gd name="T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6" y="2"/>
                    </a:moveTo>
                    <a:cubicBezTo>
                      <a:pt x="0" y="16"/>
                      <a:pt x="2" y="32"/>
                      <a:pt x="13" y="43"/>
                    </a:cubicBezTo>
                    <a:cubicBezTo>
                      <a:pt x="15" y="44"/>
                      <a:pt x="19" y="43"/>
                      <a:pt x="18" y="42"/>
                    </a:cubicBezTo>
                    <a:cubicBezTo>
                      <a:pt x="7" y="32"/>
                      <a:pt x="5" y="16"/>
                      <a:pt x="11" y="2"/>
                    </a:cubicBezTo>
                    <a:cubicBezTo>
                      <a:pt x="12" y="1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280"/>
              <p:cNvSpPr>
                <a:spLocks/>
              </p:cNvSpPr>
              <p:nvPr/>
            </p:nvSpPr>
            <p:spPr bwMode="auto">
              <a:xfrm>
                <a:off x="3665538" y="831850"/>
                <a:ext cx="636588" cy="285750"/>
              </a:xfrm>
              <a:custGeom>
                <a:avLst/>
                <a:gdLst>
                  <a:gd name="T0" fmla="*/ 167 w 169"/>
                  <a:gd name="T1" fmla="*/ 74 h 76"/>
                  <a:gd name="T2" fmla="*/ 6 w 169"/>
                  <a:gd name="T3" fmla="*/ 0 h 76"/>
                  <a:gd name="T4" fmla="*/ 1 w 169"/>
                  <a:gd name="T5" fmla="*/ 2 h 76"/>
                  <a:gd name="T6" fmla="*/ 163 w 169"/>
                  <a:gd name="T7" fmla="*/ 75 h 76"/>
                  <a:gd name="T8" fmla="*/ 167 w 169"/>
                  <a:gd name="T9" fmla="*/ 7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76">
                    <a:moveTo>
                      <a:pt x="167" y="74"/>
                    </a:moveTo>
                    <a:cubicBezTo>
                      <a:pt x="113" y="50"/>
                      <a:pt x="59" y="27"/>
                      <a:pt x="6" y="0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54" y="28"/>
                      <a:pt x="109" y="51"/>
                      <a:pt x="163" y="75"/>
                    </a:cubicBezTo>
                    <a:cubicBezTo>
                      <a:pt x="164" y="76"/>
                      <a:pt x="169" y="75"/>
                      <a:pt x="167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281"/>
              <p:cNvSpPr>
                <a:spLocks/>
              </p:cNvSpPr>
              <p:nvPr/>
            </p:nvSpPr>
            <p:spPr bwMode="auto">
              <a:xfrm>
                <a:off x="4279901" y="1095375"/>
                <a:ext cx="38100" cy="41275"/>
              </a:xfrm>
              <a:custGeom>
                <a:avLst/>
                <a:gdLst>
                  <a:gd name="T0" fmla="*/ 3 w 10"/>
                  <a:gd name="T1" fmla="*/ 10 h 11"/>
                  <a:gd name="T2" fmla="*/ 1 w 10"/>
                  <a:gd name="T3" fmla="*/ 4 h 11"/>
                  <a:gd name="T4" fmla="*/ 7 w 10"/>
                  <a:gd name="T5" fmla="*/ 2 h 11"/>
                  <a:gd name="T6" fmla="*/ 9 w 10"/>
                  <a:gd name="T7" fmla="*/ 8 h 11"/>
                  <a:gd name="T8" fmla="*/ 3 w 10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3" y="10"/>
                    </a:move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5" y="0"/>
                      <a:pt x="7" y="2"/>
                    </a:cubicBezTo>
                    <a:cubicBezTo>
                      <a:pt x="10" y="3"/>
                      <a:pt x="10" y="6"/>
                      <a:pt x="9" y="8"/>
                    </a:cubicBezTo>
                    <a:cubicBezTo>
                      <a:pt x="8" y="10"/>
                      <a:pt x="5" y="11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282"/>
              <p:cNvSpPr>
                <a:spLocks/>
              </p:cNvSpPr>
              <p:nvPr/>
            </p:nvSpPr>
            <p:spPr bwMode="auto">
              <a:xfrm>
                <a:off x="4103688" y="1350963"/>
                <a:ext cx="157163" cy="120650"/>
              </a:xfrm>
              <a:custGeom>
                <a:avLst/>
                <a:gdLst>
                  <a:gd name="T0" fmla="*/ 5 w 42"/>
                  <a:gd name="T1" fmla="*/ 31 h 32"/>
                  <a:gd name="T2" fmla="*/ 39 w 42"/>
                  <a:gd name="T3" fmla="*/ 3 h 32"/>
                  <a:gd name="T4" fmla="*/ 38 w 42"/>
                  <a:gd name="T5" fmla="*/ 0 h 32"/>
                  <a:gd name="T6" fmla="*/ 0 w 42"/>
                  <a:gd name="T7" fmla="*/ 30 h 32"/>
                  <a:gd name="T8" fmla="*/ 5 w 42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2">
                    <a:moveTo>
                      <a:pt x="5" y="31"/>
                    </a:moveTo>
                    <a:cubicBezTo>
                      <a:pt x="9" y="14"/>
                      <a:pt x="21" y="2"/>
                      <a:pt x="39" y="3"/>
                    </a:cubicBezTo>
                    <a:cubicBezTo>
                      <a:pt x="42" y="3"/>
                      <a:pt x="40" y="1"/>
                      <a:pt x="38" y="0"/>
                    </a:cubicBezTo>
                    <a:cubicBezTo>
                      <a:pt x="18" y="0"/>
                      <a:pt x="4" y="11"/>
                      <a:pt x="0" y="30"/>
                    </a:cubicBezTo>
                    <a:cubicBezTo>
                      <a:pt x="0" y="31"/>
                      <a:pt x="4" y="32"/>
                      <a:pt x="5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283"/>
              <p:cNvSpPr>
                <a:spLocks/>
              </p:cNvSpPr>
              <p:nvPr/>
            </p:nvSpPr>
            <p:spPr bwMode="auto">
              <a:xfrm>
                <a:off x="4129088" y="1309688"/>
                <a:ext cx="112713" cy="147638"/>
              </a:xfrm>
              <a:custGeom>
                <a:avLst/>
                <a:gdLst>
                  <a:gd name="T0" fmla="*/ 2 w 30"/>
                  <a:gd name="T1" fmla="*/ 1 h 39"/>
                  <a:gd name="T2" fmla="*/ 25 w 30"/>
                  <a:gd name="T3" fmla="*/ 39 h 39"/>
                  <a:gd name="T4" fmla="*/ 27 w 30"/>
                  <a:gd name="T5" fmla="*/ 37 h 39"/>
                  <a:gd name="T6" fmla="*/ 7 w 30"/>
                  <a:gd name="T7" fmla="*/ 2 h 39"/>
                  <a:gd name="T8" fmla="*/ 2 w 30"/>
                  <a:gd name="T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2" y="1"/>
                    </a:moveTo>
                    <a:cubicBezTo>
                      <a:pt x="0" y="18"/>
                      <a:pt x="9" y="32"/>
                      <a:pt x="25" y="39"/>
                    </a:cubicBezTo>
                    <a:cubicBezTo>
                      <a:pt x="27" y="39"/>
                      <a:pt x="30" y="38"/>
                      <a:pt x="27" y="37"/>
                    </a:cubicBezTo>
                    <a:cubicBezTo>
                      <a:pt x="12" y="31"/>
                      <a:pt x="6" y="17"/>
                      <a:pt x="7" y="2"/>
                    </a:cubicBezTo>
                    <a:cubicBezTo>
                      <a:pt x="7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284"/>
              <p:cNvSpPr>
                <a:spLocks/>
              </p:cNvSpPr>
              <p:nvPr/>
            </p:nvSpPr>
            <p:spPr bwMode="auto">
              <a:xfrm>
                <a:off x="4065588" y="1381125"/>
                <a:ext cx="195263" cy="26988"/>
              </a:xfrm>
              <a:custGeom>
                <a:avLst/>
                <a:gdLst>
                  <a:gd name="T0" fmla="*/ 6 w 52"/>
                  <a:gd name="T1" fmla="*/ 7 h 7"/>
                  <a:gd name="T2" fmla="*/ 46 w 52"/>
                  <a:gd name="T3" fmla="*/ 6 h 7"/>
                  <a:gd name="T4" fmla="*/ 49 w 52"/>
                  <a:gd name="T5" fmla="*/ 4 h 7"/>
                  <a:gd name="T6" fmla="*/ 3 w 52"/>
                  <a:gd name="T7" fmla="*/ 5 h 7"/>
                  <a:gd name="T8" fmla="*/ 6 w 5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">
                    <a:moveTo>
                      <a:pt x="6" y="7"/>
                    </a:moveTo>
                    <a:cubicBezTo>
                      <a:pt x="18" y="2"/>
                      <a:pt x="34" y="2"/>
                      <a:pt x="46" y="6"/>
                    </a:cubicBezTo>
                    <a:cubicBezTo>
                      <a:pt x="47" y="6"/>
                      <a:pt x="52" y="5"/>
                      <a:pt x="49" y="4"/>
                    </a:cubicBezTo>
                    <a:cubicBezTo>
                      <a:pt x="35" y="0"/>
                      <a:pt x="17" y="0"/>
                      <a:pt x="3" y="5"/>
                    </a:cubicBezTo>
                    <a:cubicBezTo>
                      <a:pt x="0" y="7"/>
                      <a:pt x="5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285"/>
              <p:cNvSpPr>
                <a:spLocks/>
              </p:cNvSpPr>
              <p:nvPr/>
            </p:nvSpPr>
            <p:spPr bwMode="auto">
              <a:xfrm>
                <a:off x="4137026" y="1314450"/>
                <a:ext cx="74613" cy="165100"/>
              </a:xfrm>
              <a:custGeom>
                <a:avLst/>
                <a:gdLst>
                  <a:gd name="T0" fmla="*/ 14 w 20"/>
                  <a:gd name="T1" fmla="*/ 1 h 44"/>
                  <a:gd name="T2" fmla="*/ 6 w 20"/>
                  <a:gd name="T3" fmla="*/ 43 h 44"/>
                  <a:gd name="T4" fmla="*/ 11 w 20"/>
                  <a:gd name="T5" fmla="*/ 42 h 44"/>
                  <a:gd name="T6" fmla="*/ 19 w 20"/>
                  <a:gd name="T7" fmla="*/ 2 h 44"/>
                  <a:gd name="T8" fmla="*/ 14 w 20"/>
                  <a:gd name="T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4">
                    <a:moveTo>
                      <a:pt x="14" y="1"/>
                    </a:moveTo>
                    <a:cubicBezTo>
                      <a:pt x="4" y="13"/>
                      <a:pt x="0" y="28"/>
                      <a:pt x="6" y="43"/>
                    </a:cubicBezTo>
                    <a:cubicBezTo>
                      <a:pt x="7" y="44"/>
                      <a:pt x="12" y="43"/>
                      <a:pt x="11" y="42"/>
                    </a:cubicBezTo>
                    <a:cubicBezTo>
                      <a:pt x="5" y="28"/>
                      <a:pt x="9" y="13"/>
                      <a:pt x="19" y="2"/>
                    </a:cubicBezTo>
                    <a:cubicBezTo>
                      <a:pt x="20" y="1"/>
                      <a:pt x="16" y="0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286"/>
              <p:cNvSpPr>
                <a:spLocks/>
              </p:cNvSpPr>
              <p:nvPr/>
            </p:nvSpPr>
            <p:spPr bwMode="auto">
              <a:xfrm>
                <a:off x="3586163" y="831850"/>
                <a:ext cx="576263" cy="557213"/>
              </a:xfrm>
              <a:custGeom>
                <a:avLst/>
                <a:gdLst>
                  <a:gd name="T0" fmla="*/ 152 w 153"/>
                  <a:gd name="T1" fmla="*/ 146 h 148"/>
                  <a:gd name="T2" fmla="*/ 6 w 153"/>
                  <a:gd name="T3" fmla="*/ 1 h 148"/>
                  <a:gd name="T4" fmla="*/ 1 w 153"/>
                  <a:gd name="T5" fmla="*/ 2 h 148"/>
                  <a:gd name="T6" fmla="*/ 148 w 153"/>
                  <a:gd name="T7" fmla="*/ 147 h 148"/>
                  <a:gd name="T8" fmla="*/ 152 w 153"/>
                  <a:gd name="T9" fmla="*/ 14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48">
                    <a:moveTo>
                      <a:pt x="152" y="146"/>
                    </a:moveTo>
                    <a:cubicBezTo>
                      <a:pt x="104" y="97"/>
                      <a:pt x="52" y="51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ubicBezTo>
                      <a:pt x="47" y="52"/>
                      <a:pt x="99" y="98"/>
                      <a:pt x="148" y="147"/>
                    </a:cubicBezTo>
                    <a:cubicBezTo>
                      <a:pt x="149" y="148"/>
                      <a:pt x="153" y="147"/>
                      <a:pt x="152" y="1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287"/>
              <p:cNvSpPr>
                <a:spLocks/>
              </p:cNvSpPr>
              <p:nvPr/>
            </p:nvSpPr>
            <p:spPr bwMode="auto">
              <a:xfrm>
                <a:off x="4140201" y="1373188"/>
                <a:ext cx="41275" cy="38100"/>
              </a:xfrm>
              <a:custGeom>
                <a:avLst/>
                <a:gdLst>
                  <a:gd name="T0" fmla="*/ 2 w 11"/>
                  <a:gd name="T1" fmla="*/ 8 h 10"/>
                  <a:gd name="T2" fmla="*/ 2 w 11"/>
                  <a:gd name="T3" fmla="*/ 2 h 10"/>
                  <a:gd name="T4" fmla="*/ 9 w 11"/>
                  <a:gd name="T5" fmla="*/ 2 h 10"/>
                  <a:gd name="T6" fmla="*/ 9 w 11"/>
                  <a:gd name="T7" fmla="*/ 9 h 10"/>
                  <a:gd name="T8" fmla="*/ 2 w 11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2" y="8"/>
                    </a:moveTo>
                    <a:cubicBezTo>
                      <a:pt x="0" y="6"/>
                      <a:pt x="0" y="3"/>
                      <a:pt x="2" y="2"/>
                    </a:cubicBezTo>
                    <a:cubicBezTo>
                      <a:pt x="4" y="0"/>
                      <a:pt x="7" y="0"/>
                      <a:pt x="9" y="2"/>
                    </a:cubicBezTo>
                    <a:cubicBezTo>
                      <a:pt x="11" y="4"/>
                      <a:pt x="11" y="7"/>
                      <a:pt x="9" y="9"/>
                    </a:cubicBezTo>
                    <a:cubicBezTo>
                      <a:pt x="7" y="10"/>
                      <a:pt x="4" y="10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288"/>
              <p:cNvSpPr>
                <a:spLocks/>
              </p:cNvSpPr>
              <p:nvPr/>
            </p:nvSpPr>
            <p:spPr bwMode="auto">
              <a:xfrm>
                <a:off x="2930526" y="1381125"/>
                <a:ext cx="139700" cy="136525"/>
              </a:xfrm>
              <a:custGeom>
                <a:avLst/>
                <a:gdLst>
                  <a:gd name="T0" fmla="*/ 3 w 37"/>
                  <a:gd name="T1" fmla="*/ 3 h 36"/>
                  <a:gd name="T2" fmla="*/ 32 w 37"/>
                  <a:gd name="T3" fmla="*/ 34 h 36"/>
                  <a:gd name="T4" fmla="*/ 37 w 37"/>
                  <a:gd name="T5" fmla="*/ 35 h 36"/>
                  <a:gd name="T6" fmla="*/ 3 w 37"/>
                  <a:gd name="T7" fmla="*/ 1 h 36"/>
                  <a:gd name="T8" fmla="*/ 3 w 37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6">
                    <a:moveTo>
                      <a:pt x="3" y="3"/>
                    </a:moveTo>
                    <a:cubicBezTo>
                      <a:pt x="19" y="5"/>
                      <a:pt x="31" y="17"/>
                      <a:pt x="32" y="34"/>
                    </a:cubicBezTo>
                    <a:cubicBezTo>
                      <a:pt x="32" y="36"/>
                      <a:pt x="37" y="36"/>
                      <a:pt x="37" y="35"/>
                    </a:cubicBezTo>
                    <a:cubicBezTo>
                      <a:pt x="36" y="15"/>
                      <a:pt x="22" y="3"/>
                      <a:pt x="3" y="1"/>
                    </a:cubicBezTo>
                    <a:cubicBezTo>
                      <a:pt x="0" y="0"/>
                      <a:pt x="0" y="2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289"/>
              <p:cNvSpPr>
                <a:spLocks/>
              </p:cNvSpPr>
              <p:nvPr/>
            </p:nvSpPr>
            <p:spPr bwMode="auto">
              <a:xfrm>
                <a:off x="2952751" y="1403350"/>
                <a:ext cx="158750" cy="106363"/>
              </a:xfrm>
              <a:custGeom>
                <a:avLst/>
                <a:gdLst>
                  <a:gd name="T0" fmla="*/ 36 w 42"/>
                  <a:gd name="T1" fmla="*/ 0 h 28"/>
                  <a:gd name="T2" fmla="*/ 1 w 42"/>
                  <a:gd name="T3" fmla="*/ 25 h 28"/>
                  <a:gd name="T4" fmla="*/ 6 w 42"/>
                  <a:gd name="T5" fmla="*/ 26 h 28"/>
                  <a:gd name="T6" fmla="*/ 38 w 42"/>
                  <a:gd name="T7" fmla="*/ 2 h 28"/>
                  <a:gd name="T8" fmla="*/ 36 w 4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36" y="0"/>
                    </a:moveTo>
                    <a:cubicBezTo>
                      <a:pt x="19" y="0"/>
                      <a:pt x="6" y="9"/>
                      <a:pt x="1" y="25"/>
                    </a:cubicBezTo>
                    <a:cubicBezTo>
                      <a:pt x="0" y="26"/>
                      <a:pt x="5" y="28"/>
                      <a:pt x="6" y="26"/>
                    </a:cubicBezTo>
                    <a:cubicBezTo>
                      <a:pt x="10" y="11"/>
                      <a:pt x="23" y="2"/>
                      <a:pt x="38" y="2"/>
                    </a:cubicBezTo>
                    <a:cubicBezTo>
                      <a:pt x="42" y="2"/>
                      <a:pt x="38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290"/>
              <p:cNvSpPr>
                <a:spLocks/>
              </p:cNvSpPr>
              <p:nvPr/>
            </p:nvSpPr>
            <p:spPr bwMode="auto">
              <a:xfrm>
                <a:off x="2987676" y="1347788"/>
                <a:ext cx="49213" cy="173038"/>
              </a:xfrm>
              <a:custGeom>
                <a:avLst/>
                <a:gdLst>
                  <a:gd name="T0" fmla="*/ 1 w 13"/>
                  <a:gd name="T1" fmla="*/ 2 h 46"/>
                  <a:gd name="T2" fmla="*/ 6 w 13"/>
                  <a:gd name="T3" fmla="*/ 45 h 46"/>
                  <a:gd name="T4" fmla="*/ 11 w 13"/>
                  <a:gd name="T5" fmla="*/ 44 h 46"/>
                  <a:gd name="T6" fmla="*/ 6 w 13"/>
                  <a:gd name="T7" fmla="*/ 1 h 46"/>
                  <a:gd name="T8" fmla="*/ 1 w 13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6">
                    <a:moveTo>
                      <a:pt x="1" y="2"/>
                    </a:moveTo>
                    <a:cubicBezTo>
                      <a:pt x="7" y="14"/>
                      <a:pt x="8" y="31"/>
                      <a:pt x="6" y="45"/>
                    </a:cubicBezTo>
                    <a:cubicBezTo>
                      <a:pt x="6" y="46"/>
                      <a:pt x="10" y="46"/>
                      <a:pt x="11" y="44"/>
                    </a:cubicBezTo>
                    <a:cubicBezTo>
                      <a:pt x="13" y="30"/>
                      <a:pt x="12" y="14"/>
                      <a:pt x="6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291"/>
              <p:cNvSpPr>
                <a:spLocks/>
              </p:cNvSpPr>
              <p:nvPr/>
            </p:nvSpPr>
            <p:spPr bwMode="auto">
              <a:xfrm>
                <a:off x="2927351" y="1411288"/>
                <a:ext cx="180975" cy="57150"/>
              </a:xfrm>
              <a:custGeom>
                <a:avLst/>
                <a:gdLst>
                  <a:gd name="T0" fmla="*/ 47 w 48"/>
                  <a:gd name="T1" fmla="*/ 13 h 15"/>
                  <a:gd name="T2" fmla="*/ 1 w 48"/>
                  <a:gd name="T3" fmla="*/ 9 h 15"/>
                  <a:gd name="T4" fmla="*/ 5 w 48"/>
                  <a:gd name="T5" fmla="*/ 10 h 15"/>
                  <a:gd name="T6" fmla="*/ 43 w 48"/>
                  <a:gd name="T7" fmla="*/ 14 h 15"/>
                  <a:gd name="T8" fmla="*/ 47 w 48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5">
                    <a:moveTo>
                      <a:pt x="47" y="13"/>
                    </a:moveTo>
                    <a:cubicBezTo>
                      <a:pt x="33" y="3"/>
                      <a:pt x="16" y="0"/>
                      <a:pt x="1" y="9"/>
                    </a:cubicBezTo>
                    <a:cubicBezTo>
                      <a:pt x="0" y="10"/>
                      <a:pt x="4" y="10"/>
                      <a:pt x="5" y="10"/>
                    </a:cubicBezTo>
                    <a:cubicBezTo>
                      <a:pt x="18" y="2"/>
                      <a:pt x="32" y="6"/>
                      <a:pt x="43" y="14"/>
                    </a:cubicBezTo>
                    <a:cubicBezTo>
                      <a:pt x="44" y="15"/>
                      <a:pt x="48" y="14"/>
                      <a:pt x="47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292"/>
              <p:cNvSpPr>
                <a:spLocks/>
              </p:cNvSpPr>
              <p:nvPr/>
            </p:nvSpPr>
            <p:spPr bwMode="auto">
              <a:xfrm>
                <a:off x="3013076" y="790575"/>
                <a:ext cx="561975" cy="631825"/>
              </a:xfrm>
              <a:custGeom>
                <a:avLst/>
                <a:gdLst>
                  <a:gd name="T0" fmla="*/ 6 w 149"/>
                  <a:gd name="T1" fmla="*/ 167 h 168"/>
                  <a:gd name="T2" fmla="*/ 148 w 149"/>
                  <a:gd name="T3" fmla="*/ 1 h 168"/>
                  <a:gd name="T4" fmla="*/ 143 w 149"/>
                  <a:gd name="T5" fmla="*/ 1 h 168"/>
                  <a:gd name="T6" fmla="*/ 1 w 149"/>
                  <a:gd name="T7" fmla="*/ 167 h 168"/>
                  <a:gd name="T8" fmla="*/ 6 w 149"/>
                  <a:gd name="T9" fmla="*/ 16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68">
                    <a:moveTo>
                      <a:pt x="6" y="167"/>
                    </a:moveTo>
                    <a:cubicBezTo>
                      <a:pt x="52" y="111"/>
                      <a:pt x="99" y="55"/>
                      <a:pt x="148" y="1"/>
                    </a:cubicBezTo>
                    <a:cubicBezTo>
                      <a:pt x="149" y="0"/>
                      <a:pt x="144" y="0"/>
                      <a:pt x="143" y="1"/>
                    </a:cubicBezTo>
                    <a:cubicBezTo>
                      <a:pt x="94" y="55"/>
                      <a:pt x="47" y="111"/>
                      <a:pt x="1" y="167"/>
                    </a:cubicBezTo>
                    <a:cubicBezTo>
                      <a:pt x="0" y="168"/>
                      <a:pt x="5" y="168"/>
                      <a:pt x="6" y="1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293"/>
              <p:cNvSpPr>
                <a:spLocks/>
              </p:cNvSpPr>
              <p:nvPr/>
            </p:nvSpPr>
            <p:spPr bwMode="auto">
              <a:xfrm>
                <a:off x="2998788" y="1411288"/>
                <a:ext cx="38100" cy="38100"/>
              </a:xfrm>
              <a:custGeom>
                <a:avLst/>
                <a:gdLst>
                  <a:gd name="T0" fmla="*/ 2 w 10"/>
                  <a:gd name="T1" fmla="*/ 2 h 10"/>
                  <a:gd name="T2" fmla="*/ 8 w 10"/>
                  <a:gd name="T3" fmla="*/ 1 h 10"/>
                  <a:gd name="T4" fmla="*/ 9 w 10"/>
                  <a:gd name="T5" fmla="*/ 8 h 10"/>
                  <a:gd name="T6" fmla="*/ 2 w 10"/>
                  <a:gd name="T7" fmla="*/ 8 h 10"/>
                  <a:gd name="T8" fmla="*/ 2 w 10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2" y="2"/>
                    </a:moveTo>
                    <a:cubicBezTo>
                      <a:pt x="3" y="0"/>
                      <a:pt x="6" y="0"/>
                      <a:pt x="8" y="1"/>
                    </a:cubicBezTo>
                    <a:cubicBezTo>
                      <a:pt x="10" y="3"/>
                      <a:pt x="10" y="6"/>
                      <a:pt x="9" y="8"/>
                    </a:cubicBezTo>
                    <a:cubicBezTo>
                      <a:pt x="7" y="10"/>
                      <a:pt x="4" y="10"/>
                      <a:pt x="2" y="8"/>
                    </a:cubicBezTo>
                    <a:cubicBezTo>
                      <a:pt x="0" y="7"/>
                      <a:pt x="0" y="4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294"/>
              <p:cNvSpPr>
                <a:spLocks/>
              </p:cNvSpPr>
              <p:nvPr/>
            </p:nvSpPr>
            <p:spPr bwMode="auto">
              <a:xfrm>
                <a:off x="2878138" y="1035050"/>
                <a:ext cx="112713" cy="173038"/>
              </a:xfrm>
              <a:custGeom>
                <a:avLst/>
                <a:gdLst>
                  <a:gd name="T0" fmla="*/ 2 w 30"/>
                  <a:gd name="T1" fmla="*/ 2 h 46"/>
                  <a:gd name="T2" fmla="*/ 19 w 30"/>
                  <a:gd name="T3" fmla="*/ 44 h 46"/>
                  <a:gd name="T4" fmla="*/ 24 w 30"/>
                  <a:gd name="T5" fmla="*/ 44 h 46"/>
                  <a:gd name="T6" fmla="*/ 6 w 30"/>
                  <a:gd name="T7" fmla="*/ 1 h 46"/>
                  <a:gd name="T8" fmla="*/ 2 w 30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6">
                    <a:moveTo>
                      <a:pt x="2" y="2"/>
                    </a:moveTo>
                    <a:cubicBezTo>
                      <a:pt x="18" y="11"/>
                      <a:pt x="25" y="26"/>
                      <a:pt x="19" y="44"/>
                    </a:cubicBezTo>
                    <a:cubicBezTo>
                      <a:pt x="18" y="45"/>
                      <a:pt x="23" y="46"/>
                      <a:pt x="24" y="44"/>
                    </a:cubicBezTo>
                    <a:cubicBezTo>
                      <a:pt x="30" y="26"/>
                      <a:pt x="22" y="10"/>
                      <a:pt x="6" y="1"/>
                    </a:cubicBezTo>
                    <a:cubicBezTo>
                      <a:pt x="5" y="0"/>
                      <a:pt x="0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295"/>
              <p:cNvSpPr>
                <a:spLocks/>
              </p:cNvSpPr>
              <p:nvPr/>
            </p:nvSpPr>
            <p:spPr bwMode="auto">
              <a:xfrm>
                <a:off x="2859088" y="1092200"/>
                <a:ext cx="184150" cy="66675"/>
              </a:xfrm>
              <a:custGeom>
                <a:avLst/>
                <a:gdLst>
                  <a:gd name="T0" fmla="*/ 46 w 49"/>
                  <a:gd name="T1" fmla="*/ 6 h 18"/>
                  <a:gd name="T2" fmla="*/ 1 w 49"/>
                  <a:gd name="T3" fmla="*/ 16 h 18"/>
                  <a:gd name="T4" fmla="*/ 6 w 49"/>
                  <a:gd name="T5" fmla="*/ 17 h 18"/>
                  <a:gd name="T6" fmla="*/ 44 w 49"/>
                  <a:gd name="T7" fmla="*/ 8 h 18"/>
                  <a:gd name="T8" fmla="*/ 46 w 49"/>
                  <a:gd name="T9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8">
                    <a:moveTo>
                      <a:pt x="46" y="6"/>
                    </a:moveTo>
                    <a:cubicBezTo>
                      <a:pt x="29" y="0"/>
                      <a:pt x="13" y="2"/>
                      <a:pt x="1" y="16"/>
                    </a:cubicBezTo>
                    <a:cubicBezTo>
                      <a:pt x="0" y="17"/>
                      <a:pt x="5" y="18"/>
                      <a:pt x="6" y="17"/>
                    </a:cubicBezTo>
                    <a:cubicBezTo>
                      <a:pt x="16" y="6"/>
                      <a:pt x="29" y="2"/>
                      <a:pt x="44" y="8"/>
                    </a:cubicBezTo>
                    <a:cubicBezTo>
                      <a:pt x="46" y="8"/>
                      <a:pt x="49" y="7"/>
                      <a:pt x="4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296"/>
              <p:cNvSpPr>
                <a:spLocks/>
              </p:cNvSpPr>
              <p:nvPr/>
            </p:nvSpPr>
            <p:spPr bwMode="auto">
              <a:xfrm>
                <a:off x="2905126" y="1023938"/>
                <a:ext cx="71438" cy="165100"/>
              </a:xfrm>
              <a:custGeom>
                <a:avLst/>
                <a:gdLst>
                  <a:gd name="T0" fmla="*/ 12 w 19"/>
                  <a:gd name="T1" fmla="*/ 2 h 44"/>
                  <a:gd name="T2" fmla="*/ 1 w 19"/>
                  <a:gd name="T3" fmla="*/ 43 h 44"/>
                  <a:gd name="T4" fmla="*/ 6 w 19"/>
                  <a:gd name="T5" fmla="*/ 43 h 44"/>
                  <a:gd name="T6" fmla="*/ 17 w 19"/>
                  <a:gd name="T7" fmla="*/ 2 h 44"/>
                  <a:gd name="T8" fmla="*/ 12 w 19"/>
                  <a:gd name="T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4">
                    <a:moveTo>
                      <a:pt x="12" y="2"/>
                    </a:moveTo>
                    <a:cubicBezTo>
                      <a:pt x="14" y="16"/>
                      <a:pt x="8" y="32"/>
                      <a:pt x="1" y="43"/>
                    </a:cubicBezTo>
                    <a:cubicBezTo>
                      <a:pt x="0" y="44"/>
                      <a:pt x="5" y="44"/>
                      <a:pt x="6" y="43"/>
                    </a:cubicBezTo>
                    <a:cubicBezTo>
                      <a:pt x="13" y="32"/>
                      <a:pt x="19" y="16"/>
                      <a:pt x="17" y="2"/>
                    </a:cubicBezTo>
                    <a:cubicBezTo>
                      <a:pt x="17" y="0"/>
                      <a:pt x="12" y="1"/>
                      <a:pt x="1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297"/>
              <p:cNvSpPr>
                <a:spLocks/>
              </p:cNvSpPr>
              <p:nvPr/>
            </p:nvSpPr>
            <p:spPr bwMode="auto">
              <a:xfrm>
                <a:off x="2855913" y="1079500"/>
                <a:ext cx="165100" cy="95250"/>
              </a:xfrm>
              <a:custGeom>
                <a:avLst/>
                <a:gdLst>
                  <a:gd name="T0" fmla="*/ 43 w 44"/>
                  <a:gd name="T1" fmla="*/ 23 h 25"/>
                  <a:gd name="T2" fmla="*/ 3 w 44"/>
                  <a:gd name="T3" fmla="*/ 3 h 25"/>
                  <a:gd name="T4" fmla="*/ 5 w 44"/>
                  <a:gd name="T5" fmla="*/ 5 h 25"/>
                  <a:gd name="T6" fmla="*/ 38 w 44"/>
                  <a:gd name="T7" fmla="*/ 24 h 25"/>
                  <a:gd name="T8" fmla="*/ 43 w 44"/>
                  <a:gd name="T9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43" y="23"/>
                    </a:moveTo>
                    <a:cubicBezTo>
                      <a:pt x="35" y="8"/>
                      <a:pt x="20" y="0"/>
                      <a:pt x="3" y="3"/>
                    </a:cubicBezTo>
                    <a:cubicBezTo>
                      <a:pt x="0" y="3"/>
                      <a:pt x="2" y="5"/>
                      <a:pt x="5" y="5"/>
                    </a:cubicBezTo>
                    <a:cubicBezTo>
                      <a:pt x="19" y="3"/>
                      <a:pt x="31" y="12"/>
                      <a:pt x="38" y="24"/>
                    </a:cubicBezTo>
                    <a:cubicBezTo>
                      <a:pt x="39" y="25"/>
                      <a:pt x="44" y="24"/>
                      <a:pt x="4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298"/>
              <p:cNvSpPr>
                <a:spLocks/>
              </p:cNvSpPr>
              <p:nvPr/>
            </p:nvSpPr>
            <p:spPr bwMode="auto">
              <a:xfrm>
                <a:off x="2941638" y="790575"/>
                <a:ext cx="625475" cy="315913"/>
              </a:xfrm>
              <a:custGeom>
                <a:avLst/>
                <a:gdLst>
                  <a:gd name="T0" fmla="*/ 6 w 166"/>
                  <a:gd name="T1" fmla="*/ 83 h 84"/>
                  <a:gd name="T2" fmla="*/ 164 w 166"/>
                  <a:gd name="T3" fmla="*/ 2 h 84"/>
                  <a:gd name="T4" fmla="*/ 160 w 166"/>
                  <a:gd name="T5" fmla="*/ 1 h 84"/>
                  <a:gd name="T6" fmla="*/ 3 w 166"/>
                  <a:gd name="T7" fmla="*/ 82 h 84"/>
                  <a:gd name="T8" fmla="*/ 6 w 166"/>
                  <a:gd name="T9" fmla="*/ 8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84">
                    <a:moveTo>
                      <a:pt x="6" y="83"/>
                    </a:moveTo>
                    <a:cubicBezTo>
                      <a:pt x="59" y="56"/>
                      <a:pt x="111" y="27"/>
                      <a:pt x="164" y="2"/>
                    </a:cubicBezTo>
                    <a:cubicBezTo>
                      <a:pt x="166" y="1"/>
                      <a:pt x="161" y="0"/>
                      <a:pt x="160" y="1"/>
                    </a:cubicBezTo>
                    <a:cubicBezTo>
                      <a:pt x="107" y="26"/>
                      <a:pt x="55" y="55"/>
                      <a:pt x="3" y="82"/>
                    </a:cubicBezTo>
                    <a:cubicBezTo>
                      <a:pt x="0" y="83"/>
                      <a:pt x="5" y="84"/>
                      <a:pt x="6" y="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299"/>
              <p:cNvSpPr>
                <a:spLocks/>
              </p:cNvSpPr>
              <p:nvPr/>
            </p:nvSpPr>
            <p:spPr bwMode="auto">
              <a:xfrm>
                <a:off x="2927351" y="1087438"/>
                <a:ext cx="41275" cy="41275"/>
              </a:xfrm>
              <a:custGeom>
                <a:avLst/>
                <a:gdLst>
                  <a:gd name="T0" fmla="*/ 4 w 11"/>
                  <a:gd name="T1" fmla="*/ 1 h 11"/>
                  <a:gd name="T2" fmla="*/ 10 w 11"/>
                  <a:gd name="T3" fmla="*/ 4 h 11"/>
                  <a:gd name="T4" fmla="*/ 8 w 11"/>
                  <a:gd name="T5" fmla="*/ 10 h 11"/>
                  <a:gd name="T6" fmla="*/ 1 w 11"/>
                  <a:gd name="T7" fmla="*/ 8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6" y="0"/>
                      <a:pt x="9" y="1"/>
                      <a:pt x="10" y="4"/>
                    </a:cubicBezTo>
                    <a:cubicBezTo>
                      <a:pt x="11" y="6"/>
                      <a:pt x="10" y="9"/>
                      <a:pt x="8" y="10"/>
                    </a:cubicBezTo>
                    <a:cubicBezTo>
                      <a:pt x="5" y="11"/>
                      <a:pt x="3" y="10"/>
                      <a:pt x="1" y="8"/>
                    </a:cubicBezTo>
                    <a:cubicBezTo>
                      <a:pt x="0" y="5"/>
                      <a:pt x="1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300"/>
              <p:cNvSpPr>
                <a:spLocks/>
              </p:cNvSpPr>
              <p:nvPr/>
            </p:nvSpPr>
            <p:spPr bwMode="auto">
              <a:xfrm>
                <a:off x="2809876" y="741362"/>
                <a:ext cx="68263" cy="184150"/>
              </a:xfrm>
              <a:custGeom>
                <a:avLst/>
                <a:gdLst>
                  <a:gd name="T0" fmla="*/ 2 w 18"/>
                  <a:gd name="T1" fmla="*/ 1 h 49"/>
                  <a:gd name="T2" fmla="*/ 1 w 18"/>
                  <a:gd name="T3" fmla="*/ 46 h 49"/>
                  <a:gd name="T4" fmla="*/ 6 w 18"/>
                  <a:gd name="T5" fmla="*/ 48 h 49"/>
                  <a:gd name="T6" fmla="*/ 7 w 18"/>
                  <a:gd name="T7" fmla="*/ 1 h 49"/>
                  <a:gd name="T8" fmla="*/ 2 w 18"/>
                  <a:gd name="T9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9">
                    <a:moveTo>
                      <a:pt x="2" y="1"/>
                    </a:moveTo>
                    <a:cubicBezTo>
                      <a:pt x="13" y="16"/>
                      <a:pt x="13" y="32"/>
                      <a:pt x="1" y="46"/>
                    </a:cubicBezTo>
                    <a:cubicBezTo>
                      <a:pt x="0" y="47"/>
                      <a:pt x="5" y="49"/>
                      <a:pt x="6" y="48"/>
                    </a:cubicBezTo>
                    <a:cubicBezTo>
                      <a:pt x="18" y="34"/>
                      <a:pt x="18" y="16"/>
                      <a:pt x="7" y="1"/>
                    </a:cubicBezTo>
                    <a:cubicBezTo>
                      <a:pt x="6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301"/>
              <p:cNvSpPr>
                <a:spLocks/>
              </p:cNvSpPr>
              <p:nvPr/>
            </p:nvSpPr>
            <p:spPr bwMode="auto">
              <a:xfrm>
                <a:off x="2749551" y="804862"/>
                <a:ext cx="185738" cy="68263"/>
              </a:xfrm>
              <a:custGeom>
                <a:avLst/>
                <a:gdLst>
                  <a:gd name="T0" fmla="*/ 47 w 49"/>
                  <a:gd name="T1" fmla="*/ 17 h 18"/>
                  <a:gd name="T2" fmla="*/ 2 w 49"/>
                  <a:gd name="T3" fmla="*/ 9 h 18"/>
                  <a:gd name="T4" fmla="*/ 6 w 49"/>
                  <a:gd name="T5" fmla="*/ 11 h 18"/>
                  <a:gd name="T6" fmla="*/ 43 w 49"/>
                  <a:gd name="T7" fmla="*/ 17 h 18"/>
                  <a:gd name="T8" fmla="*/ 47 w 49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8">
                    <a:moveTo>
                      <a:pt x="47" y="17"/>
                    </a:moveTo>
                    <a:cubicBezTo>
                      <a:pt x="35" y="4"/>
                      <a:pt x="18" y="0"/>
                      <a:pt x="2" y="9"/>
                    </a:cubicBezTo>
                    <a:cubicBezTo>
                      <a:pt x="0" y="10"/>
                      <a:pt x="5" y="11"/>
                      <a:pt x="6" y="11"/>
                    </a:cubicBezTo>
                    <a:cubicBezTo>
                      <a:pt x="19" y="4"/>
                      <a:pt x="32" y="6"/>
                      <a:pt x="43" y="17"/>
                    </a:cubicBezTo>
                    <a:cubicBezTo>
                      <a:pt x="44" y="18"/>
                      <a:pt x="49" y="18"/>
                      <a:pt x="47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302"/>
              <p:cNvSpPr>
                <a:spLocks/>
              </p:cNvSpPr>
              <p:nvPr/>
            </p:nvSpPr>
            <p:spPr bwMode="auto">
              <a:xfrm>
                <a:off x="2776538" y="755650"/>
                <a:ext cx="128588" cy="136525"/>
              </a:xfrm>
              <a:custGeom>
                <a:avLst/>
                <a:gdLst>
                  <a:gd name="T0" fmla="*/ 29 w 34"/>
                  <a:gd name="T1" fmla="*/ 2 h 36"/>
                  <a:gd name="T2" fmla="*/ 2 w 34"/>
                  <a:gd name="T3" fmla="*/ 35 h 36"/>
                  <a:gd name="T4" fmla="*/ 6 w 34"/>
                  <a:gd name="T5" fmla="*/ 36 h 36"/>
                  <a:gd name="T6" fmla="*/ 33 w 34"/>
                  <a:gd name="T7" fmla="*/ 2 h 36"/>
                  <a:gd name="T8" fmla="*/ 29 w 34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6">
                    <a:moveTo>
                      <a:pt x="29" y="2"/>
                    </a:moveTo>
                    <a:cubicBezTo>
                      <a:pt x="25" y="15"/>
                      <a:pt x="13" y="27"/>
                      <a:pt x="2" y="35"/>
                    </a:cubicBezTo>
                    <a:cubicBezTo>
                      <a:pt x="0" y="36"/>
                      <a:pt x="5" y="36"/>
                      <a:pt x="6" y="36"/>
                    </a:cubicBezTo>
                    <a:cubicBezTo>
                      <a:pt x="18" y="28"/>
                      <a:pt x="29" y="15"/>
                      <a:pt x="33" y="2"/>
                    </a:cubicBezTo>
                    <a:cubicBezTo>
                      <a:pt x="34" y="0"/>
                      <a:pt x="29" y="1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303"/>
              <p:cNvSpPr>
                <a:spLocks/>
              </p:cNvSpPr>
              <p:nvPr/>
            </p:nvSpPr>
            <p:spPr bwMode="auto">
              <a:xfrm>
                <a:off x="2768601" y="779462"/>
                <a:ext cx="125413" cy="134938"/>
              </a:xfrm>
              <a:custGeom>
                <a:avLst/>
                <a:gdLst>
                  <a:gd name="T0" fmla="*/ 33 w 33"/>
                  <a:gd name="T1" fmla="*/ 34 h 36"/>
                  <a:gd name="T2" fmla="*/ 5 w 33"/>
                  <a:gd name="T3" fmla="*/ 1 h 36"/>
                  <a:gd name="T4" fmla="*/ 3 w 33"/>
                  <a:gd name="T5" fmla="*/ 3 h 36"/>
                  <a:gd name="T6" fmla="*/ 28 w 33"/>
                  <a:gd name="T7" fmla="*/ 34 h 36"/>
                  <a:gd name="T8" fmla="*/ 33 w 33"/>
                  <a:gd name="T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33" y="34"/>
                    </a:moveTo>
                    <a:cubicBezTo>
                      <a:pt x="31" y="18"/>
                      <a:pt x="21" y="5"/>
                      <a:pt x="5" y="1"/>
                    </a:cubicBezTo>
                    <a:cubicBezTo>
                      <a:pt x="4" y="0"/>
                      <a:pt x="0" y="2"/>
                      <a:pt x="3" y="3"/>
                    </a:cubicBezTo>
                    <a:cubicBezTo>
                      <a:pt x="18" y="6"/>
                      <a:pt x="26" y="20"/>
                      <a:pt x="28" y="34"/>
                    </a:cubicBezTo>
                    <a:cubicBezTo>
                      <a:pt x="28" y="36"/>
                      <a:pt x="33" y="35"/>
                      <a:pt x="33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304"/>
              <p:cNvSpPr>
                <a:spLocks/>
              </p:cNvSpPr>
              <p:nvPr/>
            </p:nvSpPr>
            <p:spPr bwMode="auto">
              <a:xfrm>
                <a:off x="2851151" y="779462"/>
                <a:ext cx="690563" cy="52388"/>
              </a:xfrm>
              <a:custGeom>
                <a:avLst/>
                <a:gdLst>
                  <a:gd name="T0" fmla="*/ 3 w 183"/>
                  <a:gd name="T1" fmla="*/ 14 h 14"/>
                  <a:gd name="T2" fmla="*/ 180 w 183"/>
                  <a:gd name="T3" fmla="*/ 2 h 14"/>
                  <a:gd name="T4" fmla="*/ 180 w 183"/>
                  <a:gd name="T5" fmla="*/ 0 h 14"/>
                  <a:gd name="T6" fmla="*/ 3 w 183"/>
                  <a:gd name="T7" fmla="*/ 12 h 14"/>
                  <a:gd name="T8" fmla="*/ 3 w 18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4">
                    <a:moveTo>
                      <a:pt x="3" y="14"/>
                    </a:moveTo>
                    <a:cubicBezTo>
                      <a:pt x="62" y="9"/>
                      <a:pt x="121" y="4"/>
                      <a:pt x="180" y="2"/>
                    </a:cubicBezTo>
                    <a:cubicBezTo>
                      <a:pt x="183" y="2"/>
                      <a:pt x="183" y="0"/>
                      <a:pt x="180" y="0"/>
                    </a:cubicBezTo>
                    <a:cubicBezTo>
                      <a:pt x="121" y="2"/>
                      <a:pt x="62" y="7"/>
                      <a:pt x="3" y="12"/>
                    </a:cubicBezTo>
                    <a:cubicBezTo>
                      <a:pt x="0" y="12"/>
                      <a:pt x="0" y="14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Freeform 305"/>
              <p:cNvSpPr>
                <a:spLocks/>
              </p:cNvSpPr>
              <p:nvPr/>
            </p:nvSpPr>
            <p:spPr bwMode="auto">
              <a:xfrm>
                <a:off x="2833688" y="812800"/>
                <a:ext cx="36513" cy="33338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4 h 9"/>
                  <a:gd name="T4" fmla="*/ 5 w 10"/>
                  <a:gd name="T5" fmla="*/ 9 h 9"/>
                  <a:gd name="T6" fmla="*/ 0 w 10"/>
                  <a:gd name="T7" fmla="*/ 5 h 9"/>
                  <a:gd name="T8" fmla="*/ 5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7" y="0"/>
                      <a:pt x="10" y="2"/>
                      <a:pt x="10" y="4"/>
                    </a:cubicBezTo>
                    <a:cubicBezTo>
                      <a:pt x="10" y="7"/>
                      <a:pt x="8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306"/>
              <p:cNvSpPr>
                <a:spLocks/>
              </p:cNvSpPr>
              <p:nvPr/>
            </p:nvSpPr>
            <p:spPr bwMode="auto">
              <a:xfrm>
                <a:off x="2809876" y="504825"/>
                <a:ext cx="106363" cy="173038"/>
              </a:xfrm>
              <a:custGeom>
                <a:avLst/>
                <a:gdLst>
                  <a:gd name="T0" fmla="*/ 18 w 28"/>
                  <a:gd name="T1" fmla="*/ 2 h 46"/>
                  <a:gd name="T2" fmla="*/ 1 w 28"/>
                  <a:gd name="T3" fmla="*/ 44 h 46"/>
                  <a:gd name="T4" fmla="*/ 5 w 28"/>
                  <a:gd name="T5" fmla="*/ 46 h 46"/>
                  <a:gd name="T6" fmla="*/ 23 w 28"/>
                  <a:gd name="T7" fmla="*/ 2 h 46"/>
                  <a:gd name="T8" fmla="*/ 18 w 28"/>
                  <a:gd name="T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6">
                    <a:moveTo>
                      <a:pt x="18" y="2"/>
                    </a:moveTo>
                    <a:cubicBezTo>
                      <a:pt x="23" y="19"/>
                      <a:pt x="17" y="35"/>
                      <a:pt x="1" y="44"/>
                    </a:cubicBezTo>
                    <a:cubicBezTo>
                      <a:pt x="0" y="45"/>
                      <a:pt x="4" y="46"/>
                      <a:pt x="5" y="46"/>
                    </a:cubicBezTo>
                    <a:cubicBezTo>
                      <a:pt x="22" y="37"/>
                      <a:pt x="28" y="20"/>
                      <a:pt x="23" y="2"/>
                    </a:cubicBezTo>
                    <a:cubicBezTo>
                      <a:pt x="22" y="1"/>
                      <a:pt x="17" y="0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307"/>
              <p:cNvSpPr>
                <a:spLocks/>
              </p:cNvSpPr>
              <p:nvPr/>
            </p:nvSpPr>
            <p:spPr bwMode="auto">
              <a:xfrm>
                <a:off x="2776538" y="568325"/>
                <a:ext cx="165100" cy="98425"/>
              </a:xfrm>
              <a:custGeom>
                <a:avLst/>
                <a:gdLst>
                  <a:gd name="T0" fmla="*/ 43 w 44"/>
                  <a:gd name="T1" fmla="*/ 25 h 26"/>
                  <a:gd name="T2" fmla="*/ 3 w 44"/>
                  <a:gd name="T3" fmla="*/ 2 h 26"/>
                  <a:gd name="T4" fmla="*/ 6 w 44"/>
                  <a:gd name="T5" fmla="*/ 4 h 26"/>
                  <a:gd name="T6" fmla="*/ 38 w 44"/>
                  <a:gd name="T7" fmla="*/ 24 h 26"/>
                  <a:gd name="T8" fmla="*/ 43 w 44"/>
                  <a:gd name="T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3" y="25"/>
                    </a:moveTo>
                    <a:cubicBezTo>
                      <a:pt x="36" y="8"/>
                      <a:pt x="21" y="0"/>
                      <a:pt x="3" y="2"/>
                    </a:cubicBezTo>
                    <a:cubicBezTo>
                      <a:pt x="0" y="2"/>
                      <a:pt x="5" y="4"/>
                      <a:pt x="6" y="4"/>
                    </a:cubicBezTo>
                    <a:cubicBezTo>
                      <a:pt x="21" y="2"/>
                      <a:pt x="32" y="11"/>
                      <a:pt x="38" y="24"/>
                    </a:cubicBezTo>
                    <a:cubicBezTo>
                      <a:pt x="39" y="25"/>
                      <a:pt x="44" y="26"/>
                      <a:pt x="43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308"/>
              <p:cNvSpPr>
                <a:spLocks/>
              </p:cNvSpPr>
              <p:nvPr/>
            </p:nvSpPr>
            <p:spPr bwMode="auto">
              <a:xfrm>
                <a:off x="2787651" y="546100"/>
                <a:ext cx="165100" cy="93663"/>
              </a:xfrm>
              <a:custGeom>
                <a:avLst/>
                <a:gdLst>
                  <a:gd name="T0" fmla="*/ 38 w 44"/>
                  <a:gd name="T1" fmla="*/ 2 h 25"/>
                  <a:gd name="T2" fmla="*/ 3 w 44"/>
                  <a:gd name="T3" fmla="*/ 23 h 25"/>
                  <a:gd name="T4" fmla="*/ 5 w 44"/>
                  <a:gd name="T5" fmla="*/ 24 h 25"/>
                  <a:gd name="T6" fmla="*/ 43 w 44"/>
                  <a:gd name="T7" fmla="*/ 2 h 25"/>
                  <a:gd name="T8" fmla="*/ 38 w 44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38" y="2"/>
                    </a:moveTo>
                    <a:cubicBezTo>
                      <a:pt x="30" y="12"/>
                      <a:pt x="16" y="20"/>
                      <a:pt x="3" y="23"/>
                    </a:cubicBezTo>
                    <a:cubicBezTo>
                      <a:pt x="0" y="23"/>
                      <a:pt x="3" y="25"/>
                      <a:pt x="5" y="24"/>
                    </a:cubicBezTo>
                    <a:cubicBezTo>
                      <a:pt x="19" y="21"/>
                      <a:pt x="34" y="13"/>
                      <a:pt x="43" y="2"/>
                    </a:cubicBezTo>
                    <a:cubicBezTo>
                      <a:pt x="44" y="1"/>
                      <a:pt x="39" y="0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309"/>
              <p:cNvSpPr>
                <a:spLocks/>
              </p:cNvSpPr>
              <p:nvPr/>
            </p:nvSpPr>
            <p:spPr bwMode="auto">
              <a:xfrm>
                <a:off x="2817813" y="530225"/>
                <a:ext cx="87313" cy="158750"/>
              </a:xfrm>
              <a:custGeom>
                <a:avLst/>
                <a:gdLst>
                  <a:gd name="T0" fmla="*/ 19 w 23"/>
                  <a:gd name="T1" fmla="*/ 40 h 42"/>
                  <a:gd name="T2" fmla="*/ 6 w 23"/>
                  <a:gd name="T3" fmla="*/ 0 h 42"/>
                  <a:gd name="T4" fmla="*/ 2 w 23"/>
                  <a:gd name="T5" fmla="*/ 2 h 42"/>
                  <a:gd name="T6" fmla="*/ 14 w 23"/>
                  <a:gd name="T7" fmla="*/ 41 h 42"/>
                  <a:gd name="T8" fmla="*/ 19 w 23"/>
                  <a:gd name="T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2">
                    <a:moveTo>
                      <a:pt x="19" y="40"/>
                    </a:moveTo>
                    <a:cubicBezTo>
                      <a:pt x="23" y="25"/>
                      <a:pt x="19" y="10"/>
                      <a:pt x="6" y="0"/>
                    </a:cubicBezTo>
                    <a:cubicBezTo>
                      <a:pt x="5" y="0"/>
                      <a:pt x="0" y="0"/>
                      <a:pt x="2" y="2"/>
                    </a:cubicBezTo>
                    <a:cubicBezTo>
                      <a:pt x="14" y="11"/>
                      <a:pt x="18" y="26"/>
                      <a:pt x="14" y="41"/>
                    </a:cubicBezTo>
                    <a:cubicBezTo>
                      <a:pt x="14" y="42"/>
                      <a:pt x="19" y="42"/>
                      <a:pt x="19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310"/>
              <p:cNvSpPr>
                <a:spLocks/>
              </p:cNvSpPr>
              <p:nvPr/>
            </p:nvSpPr>
            <p:spPr bwMode="auto">
              <a:xfrm>
                <a:off x="2874963" y="598487"/>
                <a:ext cx="674688" cy="195263"/>
              </a:xfrm>
              <a:custGeom>
                <a:avLst/>
                <a:gdLst>
                  <a:gd name="T0" fmla="*/ 3 w 179"/>
                  <a:gd name="T1" fmla="*/ 2 h 52"/>
                  <a:gd name="T2" fmla="*/ 173 w 179"/>
                  <a:gd name="T3" fmla="*/ 52 h 52"/>
                  <a:gd name="T4" fmla="*/ 176 w 179"/>
                  <a:gd name="T5" fmla="*/ 50 h 52"/>
                  <a:gd name="T6" fmla="*/ 6 w 179"/>
                  <a:gd name="T7" fmla="*/ 0 h 52"/>
                  <a:gd name="T8" fmla="*/ 3 w 179"/>
                  <a:gd name="T9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52">
                    <a:moveTo>
                      <a:pt x="3" y="2"/>
                    </a:moveTo>
                    <a:cubicBezTo>
                      <a:pt x="60" y="18"/>
                      <a:pt x="117" y="33"/>
                      <a:pt x="173" y="52"/>
                    </a:cubicBezTo>
                    <a:cubicBezTo>
                      <a:pt x="174" y="52"/>
                      <a:pt x="179" y="51"/>
                      <a:pt x="176" y="50"/>
                    </a:cubicBezTo>
                    <a:cubicBezTo>
                      <a:pt x="120" y="32"/>
                      <a:pt x="63" y="16"/>
                      <a:pt x="6" y="0"/>
                    </a:cubicBezTo>
                    <a:cubicBezTo>
                      <a:pt x="5" y="0"/>
                      <a:pt x="0" y="1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311"/>
              <p:cNvSpPr>
                <a:spLocks/>
              </p:cNvSpPr>
              <p:nvPr/>
            </p:nvSpPr>
            <p:spPr bwMode="auto">
              <a:xfrm>
                <a:off x="2859088" y="579437"/>
                <a:ext cx="41275" cy="41275"/>
              </a:xfrm>
              <a:custGeom>
                <a:avLst/>
                <a:gdLst>
                  <a:gd name="T0" fmla="*/ 7 w 11"/>
                  <a:gd name="T1" fmla="*/ 1 h 11"/>
                  <a:gd name="T2" fmla="*/ 10 w 11"/>
                  <a:gd name="T3" fmla="*/ 7 h 11"/>
                  <a:gd name="T4" fmla="*/ 4 w 11"/>
                  <a:gd name="T5" fmla="*/ 10 h 11"/>
                  <a:gd name="T6" fmla="*/ 1 w 11"/>
                  <a:gd name="T7" fmla="*/ 4 h 11"/>
                  <a:gd name="T8" fmla="*/ 7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1"/>
                    </a:moveTo>
                    <a:cubicBezTo>
                      <a:pt x="9" y="2"/>
                      <a:pt x="11" y="4"/>
                      <a:pt x="10" y="7"/>
                    </a:cubicBezTo>
                    <a:cubicBezTo>
                      <a:pt x="9" y="9"/>
                      <a:pt x="6" y="11"/>
                      <a:pt x="4" y="10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1"/>
                      <a:pt x="4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312"/>
              <p:cNvSpPr>
                <a:spLocks/>
              </p:cNvSpPr>
              <p:nvPr/>
            </p:nvSpPr>
            <p:spPr bwMode="auto">
              <a:xfrm>
                <a:off x="2894013" y="288925"/>
                <a:ext cx="142875" cy="139700"/>
              </a:xfrm>
              <a:custGeom>
                <a:avLst/>
                <a:gdLst>
                  <a:gd name="T0" fmla="*/ 33 w 38"/>
                  <a:gd name="T1" fmla="*/ 2 h 37"/>
                  <a:gd name="T2" fmla="*/ 3 w 38"/>
                  <a:gd name="T3" fmla="*/ 35 h 37"/>
                  <a:gd name="T4" fmla="*/ 6 w 38"/>
                  <a:gd name="T5" fmla="*/ 37 h 37"/>
                  <a:gd name="T6" fmla="*/ 38 w 38"/>
                  <a:gd name="T7" fmla="*/ 2 h 37"/>
                  <a:gd name="T8" fmla="*/ 33 w 38"/>
                  <a:gd name="T9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33" y="2"/>
                    </a:moveTo>
                    <a:cubicBezTo>
                      <a:pt x="32" y="19"/>
                      <a:pt x="21" y="33"/>
                      <a:pt x="3" y="35"/>
                    </a:cubicBezTo>
                    <a:cubicBezTo>
                      <a:pt x="0" y="35"/>
                      <a:pt x="4" y="37"/>
                      <a:pt x="6" y="37"/>
                    </a:cubicBezTo>
                    <a:cubicBezTo>
                      <a:pt x="24" y="35"/>
                      <a:pt x="37" y="21"/>
                      <a:pt x="38" y="2"/>
                    </a:cubicBezTo>
                    <a:cubicBezTo>
                      <a:pt x="38" y="1"/>
                      <a:pt x="33" y="0"/>
                      <a:pt x="3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313"/>
              <p:cNvSpPr>
                <a:spLocks/>
              </p:cNvSpPr>
              <p:nvPr/>
            </p:nvSpPr>
            <p:spPr bwMode="auto">
              <a:xfrm>
                <a:off x="2905126" y="319087"/>
                <a:ext cx="120650" cy="139700"/>
              </a:xfrm>
              <a:custGeom>
                <a:avLst/>
                <a:gdLst>
                  <a:gd name="T0" fmla="*/ 32 w 32"/>
                  <a:gd name="T1" fmla="*/ 35 h 37"/>
                  <a:gd name="T2" fmla="*/ 3 w 32"/>
                  <a:gd name="T3" fmla="*/ 1 h 37"/>
                  <a:gd name="T4" fmla="*/ 3 w 32"/>
                  <a:gd name="T5" fmla="*/ 3 h 37"/>
                  <a:gd name="T6" fmla="*/ 27 w 32"/>
                  <a:gd name="T7" fmla="*/ 34 h 37"/>
                  <a:gd name="T8" fmla="*/ 32 w 32"/>
                  <a:gd name="T9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7">
                    <a:moveTo>
                      <a:pt x="32" y="35"/>
                    </a:moveTo>
                    <a:cubicBezTo>
                      <a:pt x="31" y="18"/>
                      <a:pt x="20" y="5"/>
                      <a:pt x="3" y="1"/>
                    </a:cubicBezTo>
                    <a:cubicBezTo>
                      <a:pt x="0" y="0"/>
                      <a:pt x="0" y="2"/>
                      <a:pt x="3" y="3"/>
                    </a:cubicBezTo>
                    <a:cubicBezTo>
                      <a:pt x="18" y="7"/>
                      <a:pt x="26" y="19"/>
                      <a:pt x="27" y="34"/>
                    </a:cubicBezTo>
                    <a:cubicBezTo>
                      <a:pt x="27" y="36"/>
                      <a:pt x="32" y="37"/>
                      <a:pt x="32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314"/>
              <p:cNvSpPr>
                <a:spLocks/>
              </p:cNvSpPr>
              <p:nvPr/>
            </p:nvSpPr>
            <p:spPr bwMode="auto">
              <a:xfrm>
                <a:off x="2889251" y="349250"/>
                <a:ext cx="192088" cy="41275"/>
              </a:xfrm>
              <a:custGeom>
                <a:avLst/>
                <a:gdLst>
                  <a:gd name="T0" fmla="*/ 45 w 51"/>
                  <a:gd name="T1" fmla="*/ 1 h 11"/>
                  <a:gd name="T2" fmla="*/ 5 w 51"/>
                  <a:gd name="T3" fmla="*/ 7 h 11"/>
                  <a:gd name="T4" fmla="*/ 3 w 51"/>
                  <a:gd name="T5" fmla="*/ 9 h 11"/>
                  <a:gd name="T6" fmla="*/ 48 w 51"/>
                  <a:gd name="T7" fmla="*/ 2 h 11"/>
                  <a:gd name="T8" fmla="*/ 45 w 5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1">
                    <a:moveTo>
                      <a:pt x="45" y="1"/>
                    </a:moveTo>
                    <a:cubicBezTo>
                      <a:pt x="33" y="7"/>
                      <a:pt x="18" y="9"/>
                      <a:pt x="5" y="7"/>
                    </a:cubicBezTo>
                    <a:cubicBezTo>
                      <a:pt x="4" y="7"/>
                      <a:pt x="0" y="9"/>
                      <a:pt x="3" y="9"/>
                    </a:cubicBezTo>
                    <a:cubicBezTo>
                      <a:pt x="18" y="11"/>
                      <a:pt x="36" y="9"/>
                      <a:pt x="48" y="2"/>
                    </a:cubicBezTo>
                    <a:cubicBezTo>
                      <a:pt x="51" y="0"/>
                      <a:pt x="46" y="0"/>
                      <a:pt x="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315"/>
              <p:cNvSpPr>
                <a:spLocks/>
              </p:cNvSpPr>
              <p:nvPr/>
            </p:nvSpPr>
            <p:spPr bwMode="auto">
              <a:xfrm>
                <a:off x="2949576" y="293687"/>
                <a:ext cx="60325" cy="165100"/>
              </a:xfrm>
              <a:custGeom>
                <a:avLst/>
                <a:gdLst>
                  <a:gd name="T0" fmla="*/ 5 w 16"/>
                  <a:gd name="T1" fmla="*/ 43 h 44"/>
                  <a:gd name="T2" fmla="*/ 8 w 16"/>
                  <a:gd name="T3" fmla="*/ 1 h 44"/>
                  <a:gd name="T4" fmla="*/ 3 w 16"/>
                  <a:gd name="T5" fmla="*/ 2 h 44"/>
                  <a:gd name="T6" fmla="*/ 1 w 16"/>
                  <a:gd name="T7" fmla="*/ 43 h 44"/>
                  <a:gd name="T8" fmla="*/ 5 w 16"/>
                  <a:gd name="T9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5" y="43"/>
                    </a:moveTo>
                    <a:cubicBezTo>
                      <a:pt x="14" y="30"/>
                      <a:pt x="16" y="14"/>
                      <a:pt x="8" y="1"/>
                    </a:cubicBezTo>
                    <a:cubicBezTo>
                      <a:pt x="7" y="0"/>
                      <a:pt x="2" y="1"/>
                      <a:pt x="3" y="2"/>
                    </a:cubicBezTo>
                    <a:cubicBezTo>
                      <a:pt x="11" y="15"/>
                      <a:pt x="9" y="30"/>
                      <a:pt x="1" y="43"/>
                    </a:cubicBezTo>
                    <a:cubicBezTo>
                      <a:pt x="0" y="44"/>
                      <a:pt x="5" y="44"/>
                      <a:pt x="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316"/>
              <p:cNvSpPr>
                <a:spLocks/>
              </p:cNvSpPr>
              <p:nvPr/>
            </p:nvSpPr>
            <p:spPr bwMode="auto">
              <a:xfrm>
                <a:off x="2987676" y="376237"/>
                <a:ext cx="554038" cy="422275"/>
              </a:xfrm>
              <a:custGeom>
                <a:avLst/>
                <a:gdLst>
                  <a:gd name="T0" fmla="*/ 1 w 147"/>
                  <a:gd name="T1" fmla="*/ 3 h 112"/>
                  <a:gd name="T2" fmla="*/ 141 w 147"/>
                  <a:gd name="T3" fmla="*/ 111 h 112"/>
                  <a:gd name="T4" fmla="*/ 146 w 147"/>
                  <a:gd name="T5" fmla="*/ 110 h 112"/>
                  <a:gd name="T6" fmla="*/ 5 w 147"/>
                  <a:gd name="T7" fmla="*/ 1 h 112"/>
                  <a:gd name="T8" fmla="*/ 1 w 147"/>
                  <a:gd name="T9" fmla="*/ 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12">
                    <a:moveTo>
                      <a:pt x="1" y="3"/>
                    </a:moveTo>
                    <a:cubicBezTo>
                      <a:pt x="48" y="38"/>
                      <a:pt x="96" y="73"/>
                      <a:pt x="141" y="111"/>
                    </a:cubicBezTo>
                    <a:cubicBezTo>
                      <a:pt x="142" y="112"/>
                      <a:pt x="147" y="110"/>
                      <a:pt x="146" y="110"/>
                    </a:cubicBezTo>
                    <a:cubicBezTo>
                      <a:pt x="100" y="72"/>
                      <a:pt x="53" y="37"/>
                      <a:pt x="5" y="1"/>
                    </a:cubicBezTo>
                    <a:cubicBezTo>
                      <a:pt x="4" y="0"/>
                      <a:pt x="0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317"/>
              <p:cNvSpPr>
                <a:spLocks/>
              </p:cNvSpPr>
              <p:nvPr/>
            </p:nvSpPr>
            <p:spPr bwMode="auto">
              <a:xfrm>
                <a:off x="2968626" y="357187"/>
                <a:ext cx="41275" cy="38100"/>
              </a:xfrm>
              <a:custGeom>
                <a:avLst/>
                <a:gdLst>
                  <a:gd name="T0" fmla="*/ 9 w 11"/>
                  <a:gd name="T1" fmla="*/ 1 h 10"/>
                  <a:gd name="T2" fmla="*/ 9 w 11"/>
                  <a:gd name="T3" fmla="*/ 8 h 10"/>
                  <a:gd name="T4" fmla="*/ 2 w 11"/>
                  <a:gd name="T5" fmla="*/ 9 h 10"/>
                  <a:gd name="T6" fmla="*/ 2 w 11"/>
                  <a:gd name="T7" fmla="*/ 2 h 10"/>
                  <a:gd name="T8" fmla="*/ 9 w 11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1"/>
                    </a:moveTo>
                    <a:cubicBezTo>
                      <a:pt x="11" y="3"/>
                      <a:pt x="11" y="6"/>
                      <a:pt x="9" y="8"/>
                    </a:cubicBezTo>
                    <a:cubicBezTo>
                      <a:pt x="7" y="10"/>
                      <a:pt x="4" y="10"/>
                      <a:pt x="2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6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318"/>
              <p:cNvSpPr>
                <a:spLocks/>
              </p:cNvSpPr>
              <p:nvPr/>
            </p:nvSpPr>
            <p:spPr bwMode="auto">
              <a:xfrm>
                <a:off x="3081338" y="138112"/>
                <a:ext cx="185738" cy="103188"/>
              </a:xfrm>
              <a:custGeom>
                <a:avLst/>
                <a:gdLst>
                  <a:gd name="T0" fmla="*/ 43 w 49"/>
                  <a:gd name="T1" fmla="*/ 1 h 27"/>
                  <a:gd name="T2" fmla="*/ 5 w 49"/>
                  <a:gd name="T3" fmla="*/ 20 h 27"/>
                  <a:gd name="T4" fmla="*/ 3 w 49"/>
                  <a:gd name="T5" fmla="*/ 21 h 27"/>
                  <a:gd name="T6" fmla="*/ 48 w 49"/>
                  <a:gd name="T7" fmla="*/ 2 h 27"/>
                  <a:gd name="T8" fmla="*/ 43 w 49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43" y="1"/>
                    </a:moveTo>
                    <a:cubicBezTo>
                      <a:pt x="36" y="15"/>
                      <a:pt x="22" y="24"/>
                      <a:pt x="5" y="20"/>
                    </a:cubicBezTo>
                    <a:cubicBezTo>
                      <a:pt x="3" y="19"/>
                      <a:pt x="0" y="20"/>
                      <a:pt x="3" y="21"/>
                    </a:cubicBezTo>
                    <a:cubicBezTo>
                      <a:pt x="22" y="27"/>
                      <a:pt x="39" y="19"/>
                      <a:pt x="48" y="2"/>
                    </a:cubicBezTo>
                    <a:cubicBezTo>
                      <a:pt x="49" y="1"/>
                      <a:pt x="44" y="0"/>
                      <a:pt x="4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319"/>
              <p:cNvSpPr>
                <a:spLocks/>
              </p:cNvSpPr>
              <p:nvPr/>
            </p:nvSpPr>
            <p:spPr bwMode="auto">
              <a:xfrm>
                <a:off x="3122613" y="123825"/>
                <a:ext cx="90488" cy="165100"/>
              </a:xfrm>
              <a:custGeom>
                <a:avLst/>
                <a:gdLst>
                  <a:gd name="T0" fmla="*/ 18 w 24"/>
                  <a:gd name="T1" fmla="*/ 42 h 44"/>
                  <a:gd name="T2" fmla="*/ 6 w 24"/>
                  <a:gd name="T3" fmla="*/ 1 h 44"/>
                  <a:gd name="T4" fmla="*/ 2 w 24"/>
                  <a:gd name="T5" fmla="*/ 2 h 44"/>
                  <a:gd name="T6" fmla="*/ 13 w 24"/>
                  <a:gd name="T7" fmla="*/ 41 h 44"/>
                  <a:gd name="T8" fmla="*/ 18 w 24"/>
                  <a:gd name="T9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18" y="42"/>
                    </a:moveTo>
                    <a:cubicBezTo>
                      <a:pt x="24" y="26"/>
                      <a:pt x="20" y="11"/>
                      <a:pt x="6" y="1"/>
                    </a:cubicBezTo>
                    <a:cubicBezTo>
                      <a:pt x="5" y="0"/>
                      <a:pt x="0" y="0"/>
                      <a:pt x="2" y="2"/>
                    </a:cubicBezTo>
                    <a:cubicBezTo>
                      <a:pt x="15" y="11"/>
                      <a:pt x="19" y="26"/>
                      <a:pt x="13" y="41"/>
                    </a:cubicBezTo>
                    <a:cubicBezTo>
                      <a:pt x="13" y="43"/>
                      <a:pt x="18" y="44"/>
                      <a:pt x="1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320"/>
              <p:cNvSpPr>
                <a:spLocks/>
              </p:cNvSpPr>
              <p:nvPr/>
            </p:nvSpPr>
            <p:spPr bwMode="auto">
              <a:xfrm>
                <a:off x="3092451" y="168275"/>
                <a:ext cx="185738" cy="53975"/>
              </a:xfrm>
              <a:custGeom>
                <a:avLst/>
                <a:gdLst>
                  <a:gd name="T0" fmla="*/ 46 w 49"/>
                  <a:gd name="T1" fmla="*/ 10 h 14"/>
                  <a:gd name="T2" fmla="*/ 6 w 49"/>
                  <a:gd name="T3" fmla="*/ 1 h 14"/>
                  <a:gd name="T4" fmla="*/ 2 w 49"/>
                  <a:gd name="T5" fmla="*/ 2 h 14"/>
                  <a:gd name="T6" fmla="*/ 46 w 49"/>
                  <a:gd name="T7" fmla="*/ 12 h 14"/>
                  <a:gd name="T8" fmla="*/ 46 w 49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4">
                    <a:moveTo>
                      <a:pt x="46" y="10"/>
                    </a:moveTo>
                    <a:cubicBezTo>
                      <a:pt x="33" y="12"/>
                      <a:pt x="17" y="7"/>
                      <a:pt x="6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15" y="10"/>
                      <a:pt x="31" y="14"/>
                      <a:pt x="46" y="12"/>
                    </a:cubicBezTo>
                    <a:cubicBezTo>
                      <a:pt x="49" y="12"/>
                      <a:pt x="49" y="10"/>
                      <a:pt x="4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321"/>
              <p:cNvSpPr>
                <a:spLocks/>
              </p:cNvSpPr>
              <p:nvPr/>
            </p:nvSpPr>
            <p:spPr bwMode="auto">
              <a:xfrm>
                <a:off x="3119438" y="115887"/>
                <a:ext cx="101600" cy="150813"/>
              </a:xfrm>
              <a:custGeom>
                <a:avLst/>
                <a:gdLst>
                  <a:gd name="T0" fmla="*/ 5 w 27"/>
                  <a:gd name="T1" fmla="*/ 40 h 40"/>
                  <a:gd name="T2" fmla="*/ 24 w 27"/>
                  <a:gd name="T3" fmla="*/ 2 h 40"/>
                  <a:gd name="T4" fmla="*/ 19 w 27"/>
                  <a:gd name="T5" fmla="*/ 2 h 40"/>
                  <a:gd name="T6" fmla="*/ 1 w 27"/>
                  <a:gd name="T7" fmla="*/ 39 h 40"/>
                  <a:gd name="T8" fmla="*/ 5 w 27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0">
                    <a:moveTo>
                      <a:pt x="5" y="40"/>
                    </a:moveTo>
                    <a:cubicBezTo>
                      <a:pt x="18" y="31"/>
                      <a:pt x="27" y="17"/>
                      <a:pt x="24" y="2"/>
                    </a:cubicBezTo>
                    <a:cubicBezTo>
                      <a:pt x="23" y="0"/>
                      <a:pt x="18" y="1"/>
                      <a:pt x="19" y="2"/>
                    </a:cubicBezTo>
                    <a:cubicBezTo>
                      <a:pt x="21" y="17"/>
                      <a:pt x="14" y="31"/>
                      <a:pt x="1" y="39"/>
                    </a:cubicBezTo>
                    <a:cubicBezTo>
                      <a:pt x="0" y="40"/>
                      <a:pt x="4" y="40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322"/>
              <p:cNvSpPr>
                <a:spLocks/>
              </p:cNvSpPr>
              <p:nvPr/>
            </p:nvSpPr>
            <p:spPr bwMode="auto">
              <a:xfrm>
                <a:off x="3182938" y="206375"/>
                <a:ext cx="358775" cy="592138"/>
              </a:xfrm>
              <a:custGeom>
                <a:avLst/>
                <a:gdLst>
                  <a:gd name="T0" fmla="*/ 1 w 95"/>
                  <a:gd name="T1" fmla="*/ 2 h 157"/>
                  <a:gd name="T2" fmla="*/ 89 w 95"/>
                  <a:gd name="T3" fmla="*/ 156 h 157"/>
                  <a:gd name="T4" fmla="*/ 94 w 95"/>
                  <a:gd name="T5" fmla="*/ 155 h 157"/>
                  <a:gd name="T6" fmla="*/ 5 w 95"/>
                  <a:gd name="T7" fmla="*/ 1 h 157"/>
                  <a:gd name="T8" fmla="*/ 1 w 95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57">
                    <a:moveTo>
                      <a:pt x="1" y="2"/>
                    </a:moveTo>
                    <a:cubicBezTo>
                      <a:pt x="31" y="53"/>
                      <a:pt x="62" y="104"/>
                      <a:pt x="89" y="156"/>
                    </a:cubicBezTo>
                    <a:cubicBezTo>
                      <a:pt x="90" y="157"/>
                      <a:pt x="95" y="156"/>
                      <a:pt x="94" y="155"/>
                    </a:cubicBezTo>
                    <a:cubicBezTo>
                      <a:pt x="66" y="103"/>
                      <a:pt x="35" y="52"/>
                      <a:pt x="5" y="1"/>
                    </a:cubicBezTo>
                    <a:cubicBezTo>
                      <a:pt x="5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323"/>
              <p:cNvSpPr>
                <a:spLocks/>
              </p:cNvSpPr>
              <p:nvPr/>
            </p:nvSpPr>
            <p:spPr bwMode="auto">
              <a:xfrm>
                <a:off x="3168651" y="180975"/>
                <a:ext cx="41275" cy="41275"/>
              </a:xfrm>
              <a:custGeom>
                <a:avLst/>
                <a:gdLst>
                  <a:gd name="T0" fmla="*/ 9 w 11"/>
                  <a:gd name="T1" fmla="*/ 4 h 11"/>
                  <a:gd name="T2" fmla="*/ 7 w 11"/>
                  <a:gd name="T3" fmla="*/ 10 h 11"/>
                  <a:gd name="T4" fmla="*/ 1 w 11"/>
                  <a:gd name="T5" fmla="*/ 8 h 11"/>
                  <a:gd name="T6" fmla="*/ 3 w 11"/>
                  <a:gd name="T7" fmla="*/ 2 h 11"/>
                  <a:gd name="T8" fmla="*/ 9 w 11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9" y="4"/>
                    </a:moveTo>
                    <a:cubicBezTo>
                      <a:pt x="11" y="6"/>
                      <a:pt x="10" y="9"/>
                      <a:pt x="7" y="10"/>
                    </a:cubicBezTo>
                    <a:cubicBezTo>
                      <a:pt x="5" y="11"/>
                      <a:pt x="2" y="10"/>
                      <a:pt x="1" y="8"/>
                    </a:cubicBezTo>
                    <a:cubicBezTo>
                      <a:pt x="0" y="6"/>
                      <a:pt x="1" y="3"/>
                      <a:pt x="3" y="2"/>
                    </a:cubicBezTo>
                    <a:cubicBezTo>
                      <a:pt x="5" y="0"/>
                      <a:pt x="8" y="1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Oval 324"/>
              <p:cNvSpPr>
                <a:spLocks noChangeArrowheads="1"/>
              </p:cNvSpPr>
              <p:nvPr/>
            </p:nvSpPr>
            <p:spPr bwMode="auto">
              <a:xfrm>
                <a:off x="3424238" y="661987"/>
                <a:ext cx="268288" cy="2682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2093446" y="1888825"/>
            <a:ext cx="93116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假设用户输入的英文名字不规范，没有按照首字母大写，后续字母小写的规则，现在要求利用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函数，把一个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（包含若干不规范的英文名字）变成一个包含规范英文名字的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['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adam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', 'LISA', '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barT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’] 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['Adam', 'Lisa', 'Bart']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format_name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return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s.title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 map(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format_name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['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adam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', 'LISA', '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barT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'])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运行结果为：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[‘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Adam’,’Lisa’,’Bart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’]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6" name="圆角矩形 335"/>
          <p:cNvSpPr/>
          <p:nvPr/>
        </p:nvSpPr>
        <p:spPr>
          <a:xfrm>
            <a:off x="2487095" y="646048"/>
            <a:ext cx="133676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2661698" y="7257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262694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824894" y="1593010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1818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高阶函数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824894" y="316307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242" y="2441226"/>
              <a:ext cx="1574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824894" y="3948109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41242" y="3708202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824894" y="237804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41242" y="1216911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022952" y="1585710"/>
            <a:ext cx="651442" cy="450776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824894" y="4738690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53894" y="3677195"/>
              <a:ext cx="3281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自定义排序函数及返回函数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824894" y="5508644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331492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闭包函数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16016" y="1580808"/>
            <a:ext cx="4101695" cy="599235"/>
            <a:chOff x="3710491" y="1059582"/>
            <a:chExt cx="4101695" cy="599235"/>
          </a:xfrm>
        </p:grpSpPr>
        <p:grpSp>
          <p:nvGrpSpPr>
            <p:cNvPr id="50" name="组合 4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/>
            <p:cNvSpPr txBox="1"/>
            <p:nvPr/>
          </p:nvSpPr>
          <p:spPr>
            <a:xfrm>
              <a:off x="4352483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匿名函数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116016" y="2392089"/>
            <a:ext cx="4101695" cy="599235"/>
            <a:chOff x="3797576" y="1073630"/>
            <a:chExt cx="4101695" cy="599235"/>
          </a:xfrm>
        </p:grpSpPr>
        <p:grpSp>
          <p:nvGrpSpPr>
            <p:cNvPr id="56" name="组合 55"/>
            <p:cNvGrpSpPr/>
            <p:nvPr/>
          </p:nvGrpSpPr>
          <p:grpSpPr>
            <a:xfrm>
              <a:off x="3797576" y="1073630"/>
              <a:ext cx="4101695" cy="599235"/>
              <a:chOff x="4217923" y="1182619"/>
              <a:chExt cx="3672408" cy="536519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4217923" y="1182619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9" name="圆角矩形 113"/>
              <p:cNvSpPr/>
              <p:nvPr/>
            </p:nvSpPr>
            <p:spPr>
              <a:xfrm>
                <a:off x="4793986" y="1250029"/>
                <a:ext cx="3005288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0" name="TextBox 35"/>
              <p:cNvSpPr txBox="1"/>
              <p:nvPr/>
            </p:nvSpPr>
            <p:spPr>
              <a:xfrm>
                <a:off x="4324415" y="1267172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TextBox 32"/>
            <p:cNvSpPr txBox="1"/>
            <p:nvPr/>
          </p:nvSpPr>
          <p:spPr>
            <a:xfrm>
              <a:off x="4418369" y="1173192"/>
              <a:ext cx="310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116016" y="3135751"/>
            <a:ext cx="4101695" cy="599235"/>
            <a:chOff x="3710491" y="1059582"/>
            <a:chExt cx="4101695" cy="599235"/>
          </a:xfrm>
        </p:grpSpPr>
        <p:grpSp>
          <p:nvGrpSpPr>
            <p:cNvPr id="62" name="组合 6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TextBox 35"/>
              <p:cNvSpPr txBox="1"/>
              <p:nvPr/>
            </p:nvSpPr>
            <p:spPr>
              <a:xfrm>
                <a:off x="4246444" y="1253634"/>
                <a:ext cx="471407" cy="35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TextBox 32"/>
            <p:cNvSpPr txBox="1"/>
            <p:nvPr/>
          </p:nvSpPr>
          <p:spPr>
            <a:xfrm>
              <a:off x="4331492" y="1172433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适应多参数的装饰器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116016" y="3949672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08882" y="1174495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装饰器的包装函数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16016" y="4710353"/>
            <a:ext cx="4101695" cy="599235"/>
            <a:chOff x="3710491" y="1059582"/>
            <a:chExt cx="4101695" cy="599235"/>
          </a:xfrm>
        </p:grpSpPr>
        <p:grpSp>
          <p:nvGrpSpPr>
            <p:cNvPr id="74" name="组合 73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/>
            <p:cNvSpPr txBox="1"/>
            <p:nvPr/>
          </p:nvSpPr>
          <p:spPr>
            <a:xfrm>
              <a:off x="4352483" y="118974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偏函数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116016" y="5524274"/>
            <a:ext cx="4101695" cy="599235"/>
            <a:chOff x="3710491" y="1059582"/>
            <a:chExt cx="4101695" cy="599235"/>
          </a:xfrm>
        </p:grpSpPr>
        <p:grpSp>
          <p:nvGrpSpPr>
            <p:cNvPr id="86" name="组合 8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/>
            <p:cNvSpPr txBox="1"/>
            <p:nvPr/>
          </p:nvSpPr>
          <p:spPr>
            <a:xfrm>
              <a:off x="4331492" y="116792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函数式编程总结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1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365108" y="1980904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2017684" y="1424070"/>
            <a:ext cx="193307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 </a:t>
            </a:r>
            <a:r>
              <a:rPr kumimoji="1" lang="en-US" altLang="zh-CN" sz="8000" b="1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2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6205" y="284365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3" name="文本框 20"/>
          <p:cNvSpPr txBox="1"/>
          <p:nvPr/>
        </p:nvSpPr>
        <p:spPr>
          <a:xfrm>
            <a:off x="2716205" y="303596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34" name="矩形 33"/>
          <p:cNvSpPr/>
          <p:nvPr/>
        </p:nvSpPr>
        <p:spPr>
          <a:xfrm>
            <a:off x="2716205" y="373850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5" name="文本框 20"/>
          <p:cNvSpPr txBox="1"/>
          <p:nvPr/>
        </p:nvSpPr>
        <p:spPr>
          <a:xfrm>
            <a:off x="2716205" y="393080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map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函数应用</a:t>
            </a:r>
          </a:p>
        </p:txBody>
      </p:sp>
      <p:sp>
        <p:nvSpPr>
          <p:cNvPr id="36" name="矩形 35"/>
          <p:cNvSpPr/>
          <p:nvPr/>
        </p:nvSpPr>
        <p:spPr>
          <a:xfrm>
            <a:off x="2710609" y="4639014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7" name="文本框 20"/>
          <p:cNvSpPr txBox="1"/>
          <p:nvPr/>
        </p:nvSpPr>
        <p:spPr>
          <a:xfrm>
            <a:off x="2710609" y="4831316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139318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1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2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844567" y="3056271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6041009" y="3379437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举例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47545" y="1573175"/>
            <a:ext cx="718104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例如：对于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 [1, 2, 3, 4, 5, 6, 7, 8, 9]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如果希望把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的每个元素都作平方，就可以用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函数：</a:t>
            </a:r>
          </a:p>
        </p:txBody>
      </p:sp>
      <p:pic>
        <p:nvPicPr>
          <p:cNvPr id="16" name="图片 15" descr="http://img.mukewang.com/54c8a7e40001327303410245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31" y="2729778"/>
            <a:ext cx="4982074" cy="3579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 14"/>
          <p:cNvSpPr/>
          <p:nvPr/>
        </p:nvSpPr>
        <p:spPr>
          <a:xfrm>
            <a:off x="2487095" y="646048"/>
            <a:ext cx="12940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149440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96296" y="2231532"/>
            <a:ext cx="93271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因此，我们只需要传入函数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f(x)=x*x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，就可以利用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函数完成这个计算：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f(x):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return x*x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list(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map(f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[1, 2, 3, 4, 5, 6, 7, 8, 9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])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结果：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[1, 4, 9, 10, 25, 36, 49, 64, 81]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函数不改变原有的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list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，而是返回一个新的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list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87095" y="646048"/>
            <a:ext cx="12940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285806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762998" y="3056271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959440" y="3379437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函数的应用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08404" y="2726832"/>
            <a:ext cx="824550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函数，可以把一个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list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转换为另一个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list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，只需要传入转换函数。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包含的元素可以是任何类型，因此，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map()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不仅仅可以处理只包含数值的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list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，事实上它可以处理包含任意类型的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list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，只要传入的函数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可以处理这种数据类型。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356457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150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函数的应用</a:t>
            </a:r>
          </a:p>
        </p:txBody>
      </p:sp>
    </p:spTree>
    <p:extLst>
      <p:ext uri="{BB962C8B-B14F-4D97-AF65-F5344CB8AC3E}">
        <p14:creationId xmlns:p14="http://schemas.microsoft.com/office/powerpoint/2010/main" val="38157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558124" y="3092579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501327" y="3379437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539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414</Words>
  <Application>Microsoft Office PowerPoint</Application>
  <PresentationFormat>自定义</PresentationFormat>
  <Paragraphs>65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Consolas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190</cp:revision>
  <dcterms:created xsi:type="dcterms:W3CDTF">2017-06-05T01:21:00Z</dcterms:created>
  <dcterms:modified xsi:type="dcterms:W3CDTF">2022-02-27T10:13:59Z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