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3" r:id="rId4"/>
    <p:sldId id="317" r:id="rId5"/>
    <p:sldId id="318" r:id="rId6"/>
    <p:sldId id="288" r:id="rId7"/>
    <p:sldId id="286" r:id="rId8"/>
    <p:sldId id="311" r:id="rId9"/>
    <p:sldId id="312" r:id="rId10"/>
    <p:sldId id="319" r:id="rId11"/>
    <p:sldId id="313" r:id="rId12"/>
    <p:sldId id="320" r:id="rId13"/>
    <p:sldId id="305" r:id="rId14"/>
    <p:sldId id="257" r:id="rId15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5325" y="2242512"/>
            <a:ext cx="9177403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内置了求和函数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sum()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，但没有求积的函数，利用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来求积：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输入：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[2, 4, 5, 7, 12]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输出：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2*4*5*7*12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的结果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prod(x, y):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return x*y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 reduce(prod, [2, 4, 5, 7, 12])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3360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87095" y="646048"/>
            <a:ext cx="141113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4237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1459"/>
            <a:ext cx="5935943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reduce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函数的特点</a:t>
            </a:r>
          </a:p>
          <a:p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12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8590" y="2874610"/>
            <a:ext cx="8917747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函数特点：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）代码更简单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750"/>
              </a:spcAf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）数据集，操作，返回值都放到了一起。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750"/>
              </a:spcAf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）写代码的时候，没有了循环体，可以少了些临时变量和逻辑。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750"/>
              </a:spcAf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）代码变成了在描述你要干什么，而不是怎么去干。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87094" y="646048"/>
            <a:ext cx="397787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1698" y="725724"/>
            <a:ext cx="363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函数的特点</a:t>
            </a:r>
          </a:p>
        </p:txBody>
      </p:sp>
    </p:spTree>
    <p:extLst>
      <p:ext uri="{BB962C8B-B14F-4D97-AF65-F5344CB8AC3E}">
        <p14:creationId xmlns:p14="http://schemas.microsoft.com/office/powerpoint/2010/main" val="36342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91743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54952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624230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3398" y="3575598"/>
            <a:ext cx="3564075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93399" y="3767900"/>
            <a:ext cx="37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reduce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的计算方法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和参数</a:t>
            </a:r>
          </a:p>
        </p:txBody>
      </p:sp>
      <p:sp>
        <p:nvSpPr>
          <p:cNvPr id="23" name="矩形 22"/>
          <p:cNvSpPr/>
          <p:nvPr/>
        </p:nvSpPr>
        <p:spPr>
          <a:xfrm>
            <a:off x="3093399" y="4470443"/>
            <a:ext cx="356407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93399" y="4662745"/>
            <a:ext cx="301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3399" y="5365288"/>
            <a:ext cx="356407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3093399" y="5557590"/>
            <a:ext cx="301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reduce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函数的特点</a:t>
            </a:r>
          </a:p>
        </p:txBody>
      </p:sp>
    </p:spTree>
    <p:extLst>
      <p:ext uri="{BB962C8B-B14F-4D97-AF65-F5344CB8AC3E}">
        <p14:creationId xmlns:p14="http://schemas.microsoft.com/office/powerpoint/2010/main" val="376969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02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217300" y="3222251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141026" y="3601144"/>
            <a:ext cx="670343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Reduce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的计算方法和参数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71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2968" y="3182726"/>
            <a:ext cx="9305241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本讲的主要内容是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reduce()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函数也是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内置的一个高阶函数。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函数接收的参数和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map()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类似，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一个函数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f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，一个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，但行为和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map()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不同，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reduce()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传入的函数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f 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必须接收两个参数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的每个元素反复调用函数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，并返回最终结果值。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526124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97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的计算方法和参数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62629" y="2301162"/>
            <a:ext cx="654823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函数的计算方法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例如，编写一个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函数，接收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，返回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的和：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b="4343"/>
          <a:stretch/>
        </p:blipFill>
        <p:spPr>
          <a:xfrm>
            <a:off x="2487095" y="3578301"/>
            <a:ext cx="6743794" cy="21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 13"/>
          <p:cNvSpPr/>
          <p:nvPr/>
        </p:nvSpPr>
        <p:spPr>
          <a:xfrm>
            <a:off x="2487094" y="646048"/>
            <a:ext cx="526124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497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的计算方法和参数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49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1472" y="2237587"/>
            <a:ext cx="97959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调用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reduce(f, [1, 3, 5, 7, 9])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函数将做如下计算：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先计算头两个元素：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f(1, 3)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，结果为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；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再把结果和第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个元素计算：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f(4, 5)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，结果为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；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再把结果和第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个元素计算：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f(9, 7)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，结果为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16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；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再把结果和第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个元素计算：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f(16, 9)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，结果为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25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；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由于没有更多的元素了，计算结束，返回结果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25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504000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上述计算实际上是对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list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的所有元素求和。虽然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内置了求和函数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sum()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，但是，利用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求和也很简单。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87094" y="646048"/>
            <a:ext cx="526124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497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的计算方法和参数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7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757" y="2104615"/>
            <a:ext cx="9389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函数的可选参数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reduce()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还可以接收第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个可选参数，作为计算的初始值。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如果把初始值设为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100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，计算：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结果将变为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125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，因为第一轮计算是：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计算初始值和第一个元素：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f(100, 1)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，结果为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101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r="1"/>
          <a:stretch/>
        </p:blipFill>
        <p:spPr>
          <a:xfrm>
            <a:off x="2487094" y="4727699"/>
            <a:ext cx="7092902" cy="1024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 11"/>
          <p:cNvSpPr/>
          <p:nvPr/>
        </p:nvSpPr>
        <p:spPr>
          <a:xfrm>
            <a:off x="2487094" y="646048"/>
            <a:ext cx="526124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497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的计算方法和参数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5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1459"/>
            <a:ext cx="145766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95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413</Words>
  <Application>Microsoft Office PowerPoint</Application>
  <PresentationFormat>自定义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Century Gothic</vt:lpstr>
      <vt:lpstr>Consolas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180</cp:revision>
  <dcterms:created xsi:type="dcterms:W3CDTF">2017-06-05T01:21:00Z</dcterms:created>
  <dcterms:modified xsi:type="dcterms:W3CDTF">2018-02-01T15:59:55Z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