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3"/>
  </p:notesMasterIdLst>
  <p:sldIdLst>
    <p:sldId id="256" r:id="rId3"/>
    <p:sldId id="327" r:id="rId4"/>
    <p:sldId id="326" r:id="rId5"/>
    <p:sldId id="301" r:id="rId6"/>
    <p:sldId id="320" r:id="rId7"/>
    <p:sldId id="321" r:id="rId8"/>
    <p:sldId id="322" r:id="rId9"/>
    <p:sldId id="323" r:id="rId10"/>
    <p:sldId id="324" r:id="rId11"/>
    <p:sldId id="257" r:id="rId12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1576F-732D-4041-940D-72844D8ECC3A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415F-DF78-4F42-AD6F-12375E8BD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8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7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4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3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6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0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1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知识点：偏函数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73976" y="2921142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2824894" y="1593010"/>
            <a:ext cx="4101695" cy="59923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1818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高阶函数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824894" y="3163075"/>
            <a:ext cx="4101695" cy="599235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41242" y="2441226"/>
              <a:ext cx="15744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824894" y="3948109"/>
            <a:ext cx="4101695" cy="599235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341242" y="3708202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filter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824894" y="2378041"/>
            <a:ext cx="4101695" cy="599235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41242" y="1216911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2022952" y="1585710"/>
            <a:ext cx="651442" cy="450776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2824894" y="4738690"/>
            <a:ext cx="4101695" cy="599235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53894" y="3677195"/>
              <a:ext cx="3281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自定义排序函数及返回函数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824894" y="5508644"/>
            <a:ext cx="4101695" cy="599235"/>
            <a:chOff x="3710491" y="1059582"/>
            <a:chExt cx="4101695" cy="5992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27" name="圆角矩形 1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9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TextBox 32"/>
            <p:cNvSpPr txBox="1"/>
            <p:nvPr/>
          </p:nvSpPr>
          <p:spPr>
            <a:xfrm>
              <a:off x="4331492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闭包函数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116016" y="1580808"/>
            <a:ext cx="4101695" cy="599235"/>
            <a:chOff x="3710491" y="1059582"/>
            <a:chExt cx="4101695" cy="599235"/>
          </a:xfrm>
        </p:grpSpPr>
        <p:grpSp>
          <p:nvGrpSpPr>
            <p:cNvPr id="50" name="组合 4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32"/>
            <p:cNvSpPr txBox="1"/>
            <p:nvPr/>
          </p:nvSpPr>
          <p:spPr>
            <a:xfrm>
              <a:off x="4352483" y="1183550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匿名函数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116016" y="2392089"/>
            <a:ext cx="4101695" cy="599235"/>
            <a:chOff x="3797576" y="1073630"/>
            <a:chExt cx="4101695" cy="599235"/>
          </a:xfrm>
        </p:grpSpPr>
        <p:grpSp>
          <p:nvGrpSpPr>
            <p:cNvPr id="56" name="组合 55"/>
            <p:cNvGrpSpPr/>
            <p:nvPr/>
          </p:nvGrpSpPr>
          <p:grpSpPr>
            <a:xfrm>
              <a:off x="3797576" y="1073630"/>
              <a:ext cx="4101695" cy="599235"/>
              <a:chOff x="4217923" y="1182619"/>
              <a:chExt cx="3672408" cy="536519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4217923" y="1182619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圆角矩形 113"/>
              <p:cNvSpPr/>
              <p:nvPr/>
            </p:nvSpPr>
            <p:spPr>
              <a:xfrm>
                <a:off x="4793986" y="1250029"/>
                <a:ext cx="3005288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TextBox 35"/>
              <p:cNvSpPr txBox="1"/>
              <p:nvPr/>
            </p:nvSpPr>
            <p:spPr>
              <a:xfrm>
                <a:off x="4324415" y="1267172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TextBox 32"/>
            <p:cNvSpPr txBox="1"/>
            <p:nvPr/>
          </p:nvSpPr>
          <p:spPr>
            <a:xfrm>
              <a:off x="4418369" y="1173192"/>
              <a:ext cx="3103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116016" y="3135751"/>
            <a:ext cx="4101695" cy="599235"/>
            <a:chOff x="3710491" y="1059582"/>
            <a:chExt cx="4101695" cy="599235"/>
          </a:xfrm>
        </p:grpSpPr>
        <p:grpSp>
          <p:nvGrpSpPr>
            <p:cNvPr id="62" name="组合 6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TextBox 35"/>
              <p:cNvSpPr txBox="1"/>
              <p:nvPr/>
            </p:nvSpPr>
            <p:spPr>
              <a:xfrm>
                <a:off x="4246444" y="1253634"/>
                <a:ext cx="471407" cy="35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TextBox 32"/>
            <p:cNvSpPr txBox="1"/>
            <p:nvPr/>
          </p:nvSpPr>
          <p:spPr>
            <a:xfrm>
              <a:off x="4331492" y="1172433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适应多参数的装饰器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116016" y="3949672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08882" y="1174495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装饰器的包装函数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16016" y="4710353"/>
            <a:ext cx="4101695" cy="599235"/>
            <a:chOff x="3710491" y="1059582"/>
            <a:chExt cx="4101695" cy="59923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/>
            <p:cNvSpPr txBox="1"/>
            <p:nvPr/>
          </p:nvSpPr>
          <p:spPr>
            <a:xfrm>
              <a:off x="4352483" y="118974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偏函数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116016" y="5524274"/>
            <a:ext cx="4101695" cy="599235"/>
            <a:chOff x="3710491" y="1059582"/>
            <a:chExt cx="4101695" cy="599235"/>
          </a:xfrm>
        </p:grpSpPr>
        <p:grpSp>
          <p:nvGrpSpPr>
            <p:cNvPr id="86" name="组合 8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/>
            <p:cNvSpPr txBox="1"/>
            <p:nvPr/>
          </p:nvSpPr>
          <p:spPr>
            <a:xfrm>
              <a:off x="4331492" y="116792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kern="0" dirty="0"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函数式编程总结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48447" y="3421006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488437" y="3475431"/>
            <a:ext cx="3711696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偏函数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80933" y="2945175"/>
            <a:ext cx="1566837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11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9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8323" y="3154399"/>
            <a:ext cx="7633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本节主要讲解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中偏函数。它有什么用途？当一个函数有很多参数时，调用者就需要提供多个参数。如果减少参数个数，就可以简化调用者的负担。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18775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偏函数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1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29045" y="2967374"/>
            <a:ext cx="84696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函数可以把字符串转换为整数，当仅传入字符串时，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函数默认转换为十进制。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函数还提供额外的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参数，默认值为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。如果传入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参数，就可以做到将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进制转换为十进制：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60618" y="657666"/>
            <a:ext cx="18775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偏函数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6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18775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偏函数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/>
          <a:stretch/>
        </p:blipFill>
        <p:spPr>
          <a:xfrm>
            <a:off x="3031958" y="2009390"/>
            <a:ext cx="6256422" cy="377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8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2010" y="1714955"/>
            <a:ext cx="7854236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假设要转换大量的二进制字符串，每次都传入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(x, base=2)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非常麻烦，于是，我们想到，可以定义一个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int2()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的函数，默认把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base=2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传进去：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18775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偏函数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r="-1"/>
          <a:stretch/>
        </p:blipFill>
        <p:spPr>
          <a:xfrm>
            <a:off x="3112167" y="3139576"/>
            <a:ext cx="6345249" cy="292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15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7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6396" y="1714232"/>
            <a:ext cx="7282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functools.partial</a:t>
            </a:r>
            <a:endParaRPr lang="en-US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functools.partial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就是帮助我们创建一个偏函数的，不需要我们自己定义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int2()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，可以直接使用下面的代码创建一个新的函数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int2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2535221" y="5326355"/>
            <a:ext cx="720047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functools.partial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可以把一个参数多的函数变成一个参数少的新函数，新函数调用的难度就降低了。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18775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偏函数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"/>
          <a:stretch/>
        </p:blipFill>
        <p:spPr>
          <a:xfrm>
            <a:off x="2566737" y="3070781"/>
            <a:ext cx="7168961" cy="2085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98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223"/>
          <p:cNvSpPr/>
          <p:nvPr/>
        </p:nvSpPr>
        <p:spPr bwMode="auto">
          <a:xfrm>
            <a:off x="921007" y="5488977"/>
            <a:ext cx="339725" cy="395288"/>
          </a:xfrm>
          <a:custGeom>
            <a:avLst/>
            <a:gdLst>
              <a:gd name="T0" fmla="*/ 181 w 211"/>
              <a:gd name="T1" fmla="*/ 99 h 246"/>
              <a:gd name="T2" fmla="*/ 180 w 211"/>
              <a:gd name="T3" fmla="*/ 44 h 246"/>
              <a:gd name="T4" fmla="*/ 118 w 211"/>
              <a:gd name="T5" fmla="*/ 48 h 246"/>
              <a:gd name="T6" fmla="*/ 38 w 211"/>
              <a:gd name="T7" fmla="*/ 20 h 246"/>
              <a:gd name="T8" fmla="*/ 27 w 211"/>
              <a:gd name="T9" fmla="*/ 104 h 246"/>
              <a:gd name="T10" fmla="*/ 43 w 211"/>
              <a:gd name="T11" fmla="*/ 160 h 246"/>
              <a:gd name="T12" fmla="*/ 39 w 211"/>
              <a:gd name="T13" fmla="*/ 223 h 246"/>
              <a:gd name="T14" fmla="*/ 104 w 211"/>
              <a:gd name="T15" fmla="*/ 203 h 246"/>
              <a:gd name="T16" fmla="*/ 142 w 211"/>
              <a:gd name="T17" fmla="*/ 208 h 246"/>
              <a:gd name="T18" fmla="*/ 156 w 211"/>
              <a:gd name="T19" fmla="*/ 165 h 246"/>
              <a:gd name="T20" fmla="*/ 197 w 211"/>
              <a:gd name="T21" fmla="*/ 155 h 246"/>
              <a:gd name="T22" fmla="*/ 181 w 211"/>
              <a:gd name="T23" fmla="*/ 9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46">
                <a:moveTo>
                  <a:pt x="181" y="99"/>
                </a:moveTo>
                <a:cubicBezTo>
                  <a:pt x="198" y="83"/>
                  <a:pt x="198" y="61"/>
                  <a:pt x="180" y="44"/>
                </a:cubicBezTo>
                <a:cubicBezTo>
                  <a:pt x="160" y="25"/>
                  <a:pt x="135" y="31"/>
                  <a:pt x="118" y="48"/>
                </a:cubicBezTo>
                <a:cubicBezTo>
                  <a:pt x="107" y="12"/>
                  <a:pt x="72" y="0"/>
                  <a:pt x="38" y="20"/>
                </a:cubicBezTo>
                <a:cubicBezTo>
                  <a:pt x="3" y="40"/>
                  <a:pt x="1" y="78"/>
                  <a:pt x="27" y="104"/>
                </a:cubicBezTo>
                <a:cubicBezTo>
                  <a:pt x="0" y="119"/>
                  <a:pt x="15" y="153"/>
                  <a:pt x="43" y="160"/>
                </a:cubicBezTo>
                <a:cubicBezTo>
                  <a:pt x="29" y="177"/>
                  <a:pt x="22" y="206"/>
                  <a:pt x="39" y="223"/>
                </a:cubicBezTo>
                <a:cubicBezTo>
                  <a:pt x="62" y="246"/>
                  <a:pt x="93" y="229"/>
                  <a:pt x="104" y="203"/>
                </a:cubicBezTo>
                <a:cubicBezTo>
                  <a:pt x="114" y="214"/>
                  <a:pt x="129" y="218"/>
                  <a:pt x="142" y="208"/>
                </a:cubicBezTo>
                <a:cubicBezTo>
                  <a:pt x="157" y="197"/>
                  <a:pt x="160" y="181"/>
                  <a:pt x="156" y="165"/>
                </a:cubicBezTo>
                <a:cubicBezTo>
                  <a:pt x="170" y="172"/>
                  <a:pt x="187" y="171"/>
                  <a:pt x="197" y="155"/>
                </a:cubicBezTo>
                <a:cubicBezTo>
                  <a:pt x="211" y="134"/>
                  <a:pt x="200" y="112"/>
                  <a:pt x="181" y="9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7" name="Freeform 224"/>
          <p:cNvSpPr/>
          <p:nvPr/>
        </p:nvSpPr>
        <p:spPr bwMode="auto">
          <a:xfrm>
            <a:off x="1016257" y="5133377"/>
            <a:ext cx="314325" cy="330200"/>
          </a:xfrm>
          <a:custGeom>
            <a:avLst/>
            <a:gdLst>
              <a:gd name="T0" fmla="*/ 157 w 196"/>
              <a:gd name="T1" fmla="*/ 53 h 205"/>
              <a:gd name="T2" fmla="*/ 127 w 196"/>
              <a:gd name="T3" fmla="*/ 4 h 205"/>
              <a:gd name="T4" fmla="*/ 82 w 196"/>
              <a:gd name="T5" fmla="*/ 31 h 205"/>
              <a:gd name="T6" fmla="*/ 14 w 196"/>
              <a:gd name="T7" fmla="*/ 53 h 205"/>
              <a:gd name="T8" fmla="*/ 40 w 196"/>
              <a:gd name="T9" fmla="*/ 118 h 205"/>
              <a:gd name="T10" fmla="*/ 75 w 196"/>
              <a:gd name="T11" fmla="*/ 173 h 205"/>
              <a:gd name="T12" fmla="*/ 133 w 196"/>
              <a:gd name="T13" fmla="*/ 157 h 205"/>
              <a:gd name="T14" fmla="*/ 167 w 196"/>
              <a:gd name="T15" fmla="*/ 153 h 205"/>
              <a:gd name="T16" fmla="*/ 167 w 196"/>
              <a:gd name="T17" fmla="*/ 120 h 205"/>
              <a:gd name="T18" fmla="*/ 194 w 196"/>
              <a:gd name="T19" fmla="*/ 95 h 205"/>
              <a:gd name="T20" fmla="*/ 157 w 196"/>
              <a:gd name="T21" fmla="*/ 5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205">
                <a:moveTo>
                  <a:pt x="157" y="53"/>
                </a:moveTo>
                <a:cubicBezTo>
                  <a:pt x="156" y="32"/>
                  <a:pt x="150" y="9"/>
                  <a:pt x="127" y="4"/>
                </a:cubicBezTo>
                <a:cubicBezTo>
                  <a:pt x="107" y="0"/>
                  <a:pt x="85" y="12"/>
                  <a:pt x="82" y="31"/>
                </a:cubicBezTo>
                <a:cubicBezTo>
                  <a:pt x="60" y="15"/>
                  <a:pt x="28" y="30"/>
                  <a:pt x="14" y="53"/>
                </a:cubicBezTo>
                <a:cubicBezTo>
                  <a:pt x="0" y="78"/>
                  <a:pt x="15" y="110"/>
                  <a:pt x="40" y="118"/>
                </a:cubicBezTo>
                <a:cubicBezTo>
                  <a:pt x="9" y="141"/>
                  <a:pt x="41" y="194"/>
                  <a:pt x="75" y="173"/>
                </a:cubicBezTo>
                <a:cubicBezTo>
                  <a:pt x="89" y="205"/>
                  <a:pt x="128" y="187"/>
                  <a:pt x="133" y="157"/>
                </a:cubicBezTo>
                <a:cubicBezTo>
                  <a:pt x="144" y="163"/>
                  <a:pt x="159" y="166"/>
                  <a:pt x="167" y="153"/>
                </a:cubicBezTo>
                <a:cubicBezTo>
                  <a:pt x="174" y="142"/>
                  <a:pt x="173" y="130"/>
                  <a:pt x="167" y="120"/>
                </a:cubicBezTo>
                <a:cubicBezTo>
                  <a:pt x="181" y="120"/>
                  <a:pt x="192" y="111"/>
                  <a:pt x="194" y="95"/>
                </a:cubicBezTo>
                <a:cubicBezTo>
                  <a:pt x="196" y="72"/>
                  <a:pt x="177" y="57"/>
                  <a:pt x="157" y="53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8" name="Freeform 225"/>
          <p:cNvSpPr/>
          <p:nvPr/>
        </p:nvSpPr>
        <p:spPr bwMode="auto">
          <a:xfrm>
            <a:off x="1257557" y="4936527"/>
            <a:ext cx="273050" cy="269875"/>
          </a:xfrm>
          <a:custGeom>
            <a:avLst/>
            <a:gdLst>
              <a:gd name="T0" fmla="*/ 155 w 170"/>
              <a:gd name="T1" fmla="*/ 135 h 167"/>
              <a:gd name="T2" fmla="*/ 134 w 170"/>
              <a:gd name="T3" fmla="*/ 72 h 167"/>
              <a:gd name="T4" fmla="*/ 73 w 170"/>
              <a:gd name="T5" fmla="*/ 38 h 167"/>
              <a:gd name="T6" fmla="*/ 6 w 170"/>
              <a:gd name="T7" fmla="*/ 44 h 167"/>
              <a:gd name="T8" fmla="*/ 27 w 170"/>
              <a:gd name="T9" fmla="*/ 99 h 167"/>
              <a:gd name="T10" fmla="*/ 70 w 170"/>
              <a:gd name="T11" fmla="*/ 126 h 167"/>
              <a:gd name="T12" fmla="*/ 155 w 170"/>
              <a:gd name="T13" fmla="*/ 13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67">
                <a:moveTo>
                  <a:pt x="155" y="135"/>
                </a:moveTo>
                <a:cubicBezTo>
                  <a:pt x="170" y="111"/>
                  <a:pt x="160" y="78"/>
                  <a:pt x="134" y="72"/>
                </a:cubicBezTo>
                <a:cubicBezTo>
                  <a:pt x="160" y="33"/>
                  <a:pt x="101" y="0"/>
                  <a:pt x="73" y="38"/>
                </a:cubicBezTo>
                <a:cubicBezTo>
                  <a:pt x="56" y="17"/>
                  <a:pt x="17" y="12"/>
                  <a:pt x="6" y="44"/>
                </a:cubicBezTo>
                <a:cubicBezTo>
                  <a:pt x="0" y="63"/>
                  <a:pt x="5" y="95"/>
                  <a:pt x="27" y="99"/>
                </a:cubicBezTo>
                <a:cubicBezTo>
                  <a:pt x="11" y="125"/>
                  <a:pt x="54" y="152"/>
                  <a:pt x="70" y="126"/>
                </a:cubicBezTo>
                <a:cubicBezTo>
                  <a:pt x="87" y="157"/>
                  <a:pt x="135" y="167"/>
                  <a:pt x="155" y="135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9" name="Freeform 226"/>
          <p:cNvSpPr/>
          <p:nvPr/>
        </p:nvSpPr>
        <p:spPr bwMode="auto">
          <a:xfrm>
            <a:off x="1435357" y="5227040"/>
            <a:ext cx="293688" cy="303213"/>
          </a:xfrm>
          <a:custGeom>
            <a:avLst/>
            <a:gdLst>
              <a:gd name="T0" fmla="*/ 119 w 182"/>
              <a:gd name="T1" fmla="*/ 157 h 189"/>
              <a:gd name="T2" fmla="*/ 168 w 182"/>
              <a:gd name="T3" fmla="*/ 142 h 189"/>
              <a:gd name="T4" fmla="*/ 141 w 182"/>
              <a:gd name="T5" fmla="*/ 91 h 189"/>
              <a:gd name="T6" fmla="*/ 132 w 182"/>
              <a:gd name="T7" fmla="*/ 38 h 189"/>
              <a:gd name="T8" fmla="*/ 89 w 182"/>
              <a:gd name="T9" fmla="*/ 45 h 189"/>
              <a:gd name="T10" fmla="*/ 37 w 182"/>
              <a:gd name="T11" fmla="*/ 105 h 189"/>
              <a:gd name="T12" fmla="*/ 70 w 182"/>
              <a:gd name="T13" fmla="*/ 148 h 189"/>
              <a:gd name="T14" fmla="*/ 89 w 182"/>
              <a:gd name="T15" fmla="*/ 183 h 189"/>
              <a:gd name="T16" fmla="*/ 119 w 182"/>
              <a:gd name="T17" fmla="*/ 15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2" h="189">
                <a:moveTo>
                  <a:pt x="119" y="157"/>
                </a:moveTo>
                <a:cubicBezTo>
                  <a:pt x="137" y="168"/>
                  <a:pt x="157" y="161"/>
                  <a:pt x="168" y="142"/>
                </a:cubicBezTo>
                <a:cubicBezTo>
                  <a:pt x="182" y="117"/>
                  <a:pt x="163" y="98"/>
                  <a:pt x="141" y="91"/>
                </a:cubicBezTo>
                <a:cubicBezTo>
                  <a:pt x="155" y="72"/>
                  <a:pt x="156" y="50"/>
                  <a:pt x="132" y="38"/>
                </a:cubicBezTo>
                <a:cubicBezTo>
                  <a:pt x="118" y="31"/>
                  <a:pt x="97" y="31"/>
                  <a:pt x="89" y="45"/>
                </a:cubicBezTo>
                <a:cubicBezTo>
                  <a:pt x="46" y="0"/>
                  <a:pt x="0" y="87"/>
                  <a:pt x="37" y="105"/>
                </a:cubicBezTo>
                <a:cubicBezTo>
                  <a:pt x="15" y="128"/>
                  <a:pt x="49" y="160"/>
                  <a:pt x="70" y="148"/>
                </a:cubicBezTo>
                <a:cubicBezTo>
                  <a:pt x="68" y="163"/>
                  <a:pt x="73" y="177"/>
                  <a:pt x="89" y="183"/>
                </a:cubicBezTo>
                <a:cubicBezTo>
                  <a:pt x="106" y="189"/>
                  <a:pt x="116" y="172"/>
                  <a:pt x="119" y="15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0" name="Freeform 227"/>
          <p:cNvSpPr/>
          <p:nvPr/>
        </p:nvSpPr>
        <p:spPr bwMode="auto">
          <a:xfrm>
            <a:off x="1544894" y="5479452"/>
            <a:ext cx="317500" cy="371475"/>
          </a:xfrm>
          <a:custGeom>
            <a:avLst/>
            <a:gdLst>
              <a:gd name="T0" fmla="*/ 184 w 197"/>
              <a:gd name="T1" fmla="*/ 76 h 231"/>
              <a:gd name="T2" fmla="*/ 124 w 197"/>
              <a:gd name="T3" fmla="*/ 51 h 231"/>
              <a:gd name="T4" fmla="*/ 48 w 197"/>
              <a:gd name="T5" fmla="*/ 65 h 231"/>
              <a:gd name="T6" fmla="*/ 21 w 197"/>
              <a:gd name="T7" fmla="*/ 114 h 231"/>
              <a:gd name="T8" fmla="*/ 43 w 197"/>
              <a:gd name="T9" fmla="*/ 161 h 231"/>
              <a:gd name="T10" fmla="*/ 53 w 197"/>
              <a:gd name="T11" fmla="*/ 196 h 231"/>
              <a:gd name="T12" fmla="*/ 84 w 197"/>
              <a:gd name="T13" fmla="*/ 188 h 231"/>
              <a:gd name="T14" fmla="*/ 161 w 197"/>
              <a:gd name="T15" fmla="*/ 201 h 231"/>
              <a:gd name="T16" fmla="*/ 158 w 197"/>
              <a:gd name="T17" fmla="*/ 130 h 231"/>
              <a:gd name="T18" fmla="*/ 184 w 197"/>
              <a:gd name="T19" fmla="*/ 7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7" h="231">
                <a:moveTo>
                  <a:pt x="184" y="76"/>
                </a:moveTo>
                <a:cubicBezTo>
                  <a:pt x="173" y="51"/>
                  <a:pt x="147" y="37"/>
                  <a:pt x="124" y="51"/>
                </a:cubicBezTo>
                <a:cubicBezTo>
                  <a:pt x="114" y="0"/>
                  <a:pt x="40" y="32"/>
                  <a:pt x="48" y="65"/>
                </a:cubicBezTo>
                <a:cubicBezTo>
                  <a:pt x="21" y="59"/>
                  <a:pt x="0" y="92"/>
                  <a:pt x="21" y="114"/>
                </a:cubicBezTo>
                <a:cubicBezTo>
                  <a:pt x="0" y="134"/>
                  <a:pt x="17" y="169"/>
                  <a:pt x="43" y="161"/>
                </a:cubicBezTo>
                <a:cubicBezTo>
                  <a:pt x="39" y="174"/>
                  <a:pt x="40" y="187"/>
                  <a:pt x="53" y="196"/>
                </a:cubicBezTo>
                <a:cubicBezTo>
                  <a:pt x="64" y="203"/>
                  <a:pt x="76" y="197"/>
                  <a:pt x="84" y="188"/>
                </a:cubicBezTo>
                <a:cubicBezTo>
                  <a:pt x="96" y="216"/>
                  <a:pt x="141" y="231"/>
                  <a:pt x="161" y="201"/>
                </a:cubicBezTo>
                <a:cubicBezTo>
                  <a:pt x="175" y="182"/>
                  <a:pt x="178" y="145"/>
                  <a:pt x="158" y="130"/>
                </a:cubicBezTo>
                <a:cubicBezTo>
                  <a:pt x="181" y="123"/>
                  <a:pt x="197" y="103"/>
                  <a:pt x="184" y="7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1" name="Freeform 228"/>
          <p:cNvSpPr/>
          <p:nvPr/>
        </p:nvSpPr>
        <p:spPr bwMode="auto">
          <a:xfrm>
            <a:off x="1084519" y="5096865"/>
            <a:ext cx="636588" cy="1225550"/>
          </a:xfrm>
          <a:custGeom>
            <a:avLst/>
            <a:gdLst>
              <a:gd name="T0" fmla="*/ 385 w 395"/>
              <a:gd name="T1" fmla="*/ 317 h 762"/>
              <a:gd name="T2" fmla="*/ 379 w 395"/>
              <a:gd name="T3" fmla="*/ 314 h 762"/>
              <a:gd name="T4" fmla="*/ 375 w 395"/>
              <a:gd name="T5" fmla="*/ 317 h 762"/>
              <a:gd name="T6" fmla="*/ 298 w 395"/>
              <a:gd name="T7" fmla="*/ 414 h 762"/>
              <a:gd name="T8" fmla="*/ 244 w 395"/>
              <a:gd name="T9" fmla="*/ 414 h 762"/>
              <a:gd name="T10" fmla="*/ 246 w 395"/>
              <a:gd name="T11" fmla="*/ 372 h 762"/>
              <a:gd name="T12" fmla="*/ 304 w 395"/>
              <a:gd name="T13" fmla="*/ 175 h 762"/>
              <a:gd name="T14" fmla="*/ 301 w 395"/>
              <a:gd name="T15" fmla="*/ 173 h 762"/>
              <a:gd name="T16" fmla="*/ 293 w 395"/>
              <a:gd name="T17" fmla="*/ 177 h 762"/>
              <a:gd name="T18" fmla="*/ 241 w 395"/>
              <a:gd name="T19" fmla="*/ 239 h 762"/>
              <a:gd name="T20" fmla="*/ 216 w 395"/>
              <a:gd name="T21" fmla="*/ 168 h 762"/>
              <a:gd name="T22" fmla="*/ 207 w 395"/>
              <a:gd name="T23" fmla="*/ 70 h 762"/>
              <a:gd name="T24" fmla="*/ 196 w 395"/>
              <a:gd name="T25" fmla="*/ 42 h 762"/>
              <a:gd name="T26" fmla="*/ 194 w 395"/>
              <a:gd name="T27" fmla="*/ 37 h 762"/>
              <a:gd name="T28" fmla="*/ 172 w 395"/>
              <a:gd name="T29" fmla="*/ 4 h 762"/>
              <a:gd name="T30" fmla="*/ 172 w 395"/>
              <a:gd name="T31" fmla="*/ 3 h 762"/>
              <a:gd name="T32" fmla="*/ 168 w 395"/>
              <a:gd name="T33" fmla="*/ 1 h 762"/>
              <a:gd name="T34" fmla="*/ 163 w 395"/>
              <a:gd name="T35" fmla="*/ 2 h 762"/>
              <a:gd name="T36" fmla="*/ 162 w 395"/>
              <a:gd name="T37" fmla="*/ 9 h 762"/>
              <a:gd name="T38" fmla="*/ 181 w 395"/>
              <a:gd name="T39" fmla="*/ 86 h 762"/>
              <a:gd name="T40" fmla="*/ 175 w 395"/>
              <a:gd name="T41" fmla="*/ 160 h 762"/>
              <a:gd name="T42" fmla="*/ 79 w 395"/>
              <a:gd name="T43" fmla="*/ 117 h 762"/>
              <a:gd name="T44" fmla="*/ 78 w 395"/>
              <a:gd name="T45" fmla="*/ 114 h 762"/>
              <a:gd name="T46" fmla="*/ 78 w 395"/>
              <a:gd name="T47" fmla="*/ 114 h 762"/>
              <a:gd name="T48" fmla="*/ 72 w 395"/>
              <a:gd name="T49" fmla="*/ 114 h 762"/>
              <a:gd name="T50" fmla="*/ 92 w 395"/>
              <a:gd name="T51" fmla="*/ 205 h 762"/>
              <a:gd name="T52" fmla="*/ 139 w 395"/>
              <a:gd name="T53" fmla="*/ 242 h 762"/>
              <a:gd name="T54" fmla="*/ 171 w 395"/>
              <a:gd name="T55" fmla="*/ 303 h 762"/>
              <a:gd name="T56" fmla="*/ 164 w 395"/>
              <a:gd name="T57" fmla="*/ 373 h 762"/>
              <a:gd name="T58" fmla="*/ 104 w 395"/>
              <a:gd name="T59" fmla="*/ 402 h 762"/>
              <a:gd name="T60" fmla="*/ 58 w 395"/>
              <a:gd name="T61" fmla="*/ 386 h 762"/>
              <a:gd name="T62" fmla="*/ 7 w 395"/>
              <a:gd name="T63" fmla="*/ 354 h 762"/>
              <a:gd name="T64" fmla="*/ 2 w 395"/>
              <a:gd name="T65" fmla="*/ 356 h 762"/>
              <a:gd name="T66" fmla="*/ 2 w 395"/>
              <a:gd name="T67" fmla="*/ 356 h 762"/>
              <a:gd name="T68" fmla="*/ 1 w 395"/>
              <a:gd name="T69" fmla="*/ 361 h 762"/>
              <a:gd name="T70" fmla="*/ 62 w 395"/>
              <a:gd name="T71" fmla="*/ 430 h 762"/>
              <a:gd name="T72" fmla="*/ 127 w 395"/>
              <a:gd name="T73" fmla="*/ 522 h 762"/>
              <a:gd name="T74" fmla="*/ 113 w 395"/>
              <a:gd name="T75" fmla="*/ 744 h 762"/>
              <a:gd name="T76" fmla="*/ 115 w 395"/>
              <a:gd name="T77" fmla="*/ 751 h 762"/>
              <a:gd name="T78" fmla="*/ 116 w 395"/>
              <a:gd name="T79" fmla="*/ 753 h 762"/>
              <a:gd name="T80" fmla="*/ 169 w 395"/>
              <a:gd name="T81" fmla="*/ 755 h 762"/>
              <a:gd name="T82" fmla="*/ 256 w 395"/>
              <a:gd name="T83" fmla="*/ 753 h 762"/>
              <a:gd name="T84" fmla="*/ 259 w 395"/>
              <a:gd name="T85" fmla="*/ 750 h 762"/>
              <a:gd name="T86" fmla="*/ 262 w 395"/>
              <a:gd name="T87" fmla="*/ 745 h 762"/>
              <a:gd name="T88" fmla="*/ 243 w 395"/>
              <a:gd name="T89" fmla="*/ 659 h 762"/>
              <a:gd name="T90" fmla="*/ 256 w 395"/>
              <a:gd name="T91" fmla="*/ 506 h 762"/>
              <a:gd name="T92" fmla="*/ 340 w 395"/>
              <a:gd name="T93" fmla="*/ 413 h 762"/>
              <a:gd name="T94" fmla="*/ 385 w 395"/>
              <a:gd name="T95" fmla="*/ 317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5" h="762">
                <a:moveTo>
                  <a:pt x="385" y="317"/>
                </a:moveTo>
                <a:cubicBezTo>
                  <a:pt x="384" y="313"/>
                  <a:pt x="381" y="313"/>
                  <a:pt x="379" y="314"/>
                </a:cubicBezTo>
                <a:cubicBezTo>
                  <a:pt x="377" y="314"/>
                  <a:pt x="375" y="315"/>
                  <a:pt x="375" y="317"/>
                </a:cubicBezTo>
                <a:cubicBezTo>
                  <a:pt x="361" y="359"/>
                  <a:pt x="333" y="389"/>
                  <a:pt x="298" y="414"/>
                </a:cubicBezTo>
                <a:cubicBezTo>
                  <a:pt x="283" y="424"/>
                  <a:pt x="252" y="439"/>
                  <a:pt x="244" y="414"/>
                </a:cubicBezTo>
                <a:cubicBezTo>
                  <a:pt x="239" y="401"/>
                  <a:pt x="243" y="385"/>
                  <a:pt x="246" y="372"/>
                </a:cubicBezTo>
                <a:cubicBezTo>
                  <a:pt x="261" y="304"/>
                  <a:pt x="330" y="251"/>
                  <a:pt x="304" y="175"/>
                </a:cubicBezTo>
                <a:cubicBezTo>
                  <a:pt x="303" y="174"/>
                  <a:pt x="302" y="173"/>
                  <a:pt x="301" y="173"/>
                </a:cubicBezTo>
                <a:cubicBezTo>
                  <a:pt x="299" y="171"/>
                  <a:pt x="294" y="173"/>
                  <a:pt x="293" y="177"/>
                </a:cubicBezTo>
                <a:cubicBezTo>
                  <a:pt x="290" y="204"/>
                  <a:pt x="275" y="245"/>
                  <a:pt x="241" y="239"/>
                </a:cubicBezTo>
                <a:cubicBezTo>
                  <a:pt x="214" y="234"/>
                  <a:pt x="216" y="188"/>
                  <a:pt x="216" y="168"/>
                </a:cubicBezTo>
                <a:cubicBezTo>
                  <a:pt x="216" y="135"/>
                  <a:pt x="214" y="102"/>
                  <a:pt x="207" y="70"/>
                </a:cubicBezTo>
                <a:cubicBezTo>
                  <a:pt x="205" y="60"/>
                  <a:pt x="201" y="51"/>
                  <a:pt x="196" y="42"/>
                </a:cubicBezTo>
                <a:cubicBezTo>
                  <a:pt x="196" y="40"/>
                  <a:pt x="195" y="38"/>
                  <a:pt x="194" y="37"/>
                </a:cubicBezTo>
                <a:cubicBezTo>
                  <a:pt x="190" y="24"/>
                  <a:pt x="182" y="13"/>
                  <a:pt x="172" y="4"/>
                </a:cubicBezTo>
                <a:cubicBezTo>
                  <a:pt x="172" y="4"/>
                  <a:pt x="172" y="4"/>
                  <a:pt x="172" y="3"/>
                </a:cubicBezTo>
                <a:cubicBezTo>
                  <a:pt x="171" y="1"/>
                  <a:pt x="170" y="1"/>
                  <a:pt x="168" y="1"/>
                </a:cubicBezTo>
                <a:cubicBezTo>
                  <a:pt x="166" y="0"/>
                  <a:pt x="164" y="1"/>
                  <a:pt x="163" y="2"/>
                </a:cubicBezTo>
                <a:cubicBezTo>
                  <a:pt x="161" y="4"/>
                  <a:pt x="160" y="6"/>
                  <a:pt x="162" y="9"/>
                </a:cubicBezTo>
                <a:cubicBezTo>
                  <a:pt x="177" y="30"/>
                  <a:pt x="179" y="61"/>
                  <a:pt x="181" y="86"/>
                </a:cubicBezTo>
                <a:cubicBezTo>
                  <a:pt x="183" y="111"/>
                  <a:pt x="182" y="137"/>
                  <a:pt x="175" y="160"/>
                </a:cubicBezTo>
                <a:cubicBezTo>
                  <a:pt x="157" y="227"/>
                  <a:pt x="87" y="154"/>
                  <a:pt x="79" y="117"/>
                </a:cubicBezTo>
                <a:cubicBezTo>
                  <a:pt x="79" y="116"/>
                  <a:pt x="79" y="115"/>
                  <a:pt x="78" y="114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77" y="112"/>
                  <a:pt x="73" y="111"/>
                  <a:pt x="72" y="114"/>
                </a:cubicBezTo>
                <a:cubicBezTo>
                  <a:pt x="58" y="148"/>
                  <a:pt x="68" y="179"/>
                  <a:pt x="92" y="205"/>
                </a:cubicBezTo>
                <a:cubicBezTo>
                  <a:pt x="106" y="219"/>
                  <a:pt x="124" y="229"/>
                  <a:pt x="139" y="242"/>
                </a:cubicBezTo>
                <a:cubicBezTo>
                  <a:pt x="159" y="258"/>
                  <a:pt x="168" y="278"/>
                  <a:pt x="171" y="303"/>
                </a:cubicBezTo>
                <a:cubicBezTo>
                  <a:pt x="174" y="327"/>
                  <a:pt x="171" y="351"/>
                  <a:pt x="164" y="373"/>
                </a:cubicBezTo>
                <a:cubicBezTo>
                  <a:pt x="154" y="403"/>
                  <a:pt x="133" y="409"/>
                  <a:pt x="104" y="402"/>
                </a:cubicBezTo>
                <a:cubicBezTo>
                  <a:pt x="89" y="398"/>
                  <a:pt x="73" y="391"/>
                  <a:pt x="58" y="386"/>
                </a:cubicBezTo>
                <a:cubicBezTo>
                  <a:pt x="43" y="380"/>
                  <a:pt x="14" y="371"/>
                  <a:pt x="7" y="354"/>
                </a:cubicBezTo>
                <a:cubicBezTo>
                  <a:pt x="6" y="351"/>
                  <a:pt x="1" y="352"/>
                  <a:pt x="2" y="356"/>
                </a:cubicBezTo>
                <a:cubicBezTo>
                  <a:pt x="2" y="356"/>
                  <a:pt x="2" y="356"/>
                  <a:pt x="2" y="356"/>
                </a:cubicBezTo>
                <a:cubicBezTo>
                  <a:pt x="1" y="357"/>
                  <a:pt x="0" y="359"/>
                  <a:pt x="1" y="361"/>
                </a:cubicBezTo>
                <a:cubicBezTo>
                  <a:pt x="15" y="389"/>
                  <a:pt x="39" y="409"/>
                  <a:pt x="62" y="430"/>
                </a:cubicBezTo>
                <a:cubicBezTo>
                  <a:pt x="90" y="456"/>
                  <a:pt x="113" y="487"/>
                  <a:pt x="127" y="522"/>
                </a:cubicBezTo>
                <a:cubicBezTo>
                  <a:pt x="154" y="592"/>
                  <a:pt x="146" y="678"/>
                  <a:pt x="113" y="744"/>
                </a:cubicBezTo>
                <a:cubicBezTo>
                  <a:pt x="111" y="747"/>
                  <a:pt x="113" y="750"/>
                  <a:pt x="115" y="751"/>
                </a:cubicBezTo>
                <a:cubicBezTo>
                  <a:pt x="115" y="752"/>
                  <a:pt x="116" y="753"/>
                  <a:pt x="116" y="753"/>
                </a:cubicBezTo>
                <a:cubicBezTo>
                  <a:pt x="129" y="762"/>
                  <a:pt x="155" y="756"/>
                  <a:pt x="169" y="755"/>
                </a:cubicBezTo>
                <a:cubicBezTo>
                  <a:pt x="197" y="753"/>
                  <a:pt x="229" y="760"/>
                  <a:pt x="256" y="753"/>
                </a:cubicBezTo>
                <a:cubicBezTo>
                  <a:pt x="257" y="753"/>
                  <a:pt x="258" y="752"/>
                  <a:pt x="259" y="750"/>
                </a:cubicBezTo>
                <a:cubicBezTo>
                  <a:pt x="261" y="751"/>
                  <a:pt x="264" y="747"/>
                  <a:pt x="262" y="745"/>
                </a:cubicBezTo>
                <a:cubicBezTo>
                  <a:pt x="242" y="726"/>
                  <a:pt x="245" y="685"/>
                  <a:pt x="243" y="659"/>
                </a:cubicBezTo>
                <a:cubicBezTo>
                  <a:pt x="237" y="608"/>
                  <a:pt x="234" y="554"/>
                  <a:pt x="256" y="506"/>
                </a:cubicBezTo>
                <a:cubicBezTo>
                  <a:pt x="273" y="467"/>
                  <a:pt x="310" y="441"/>
                  <a:pt x="340" y="413"/>
                </a:cubicBezTo>
                <a:cubicBezTo>
                  <a:pt x="366" y="388"/>
                  <a:pt x="395" y="355"/>
                  <a:pt x="385" y="317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007" y="2078813"/>
            <a:ext cx="98582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在前面的课程中，我们在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这个高阶函数中传入自定义排序函数就可以实现忽略大小写排序。请用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functools.partial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把这个复杂调用变成一个简单的函数：</a:t>
            </a: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Sorted_ignore_case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iterable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分析：要固定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sorted()</a:t>
            </a: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参数，需要传入一个排序函数作为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cmp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的默认值。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60618" y="657666"/>
            <a:ext cx="187755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偏函数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r="1"/>
          <a:stretch/>
        </p:blipFill>
        <p:spPr>
          <a:xfrm>
            <a:off x="921007" y="4298590"/>
            <a:ext cx="10311086" cy="1313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7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366</Words>
  <Application>Microsoft Office PowerPoint</Application>
  <PresentationFormat>自定义</PresentationFormat>
  <Paragraphs>51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admin</cp:lastModifiedBy>
  <cp:revision>175</cp:revision>
  <dcterms:created xsi:type="dcterms:W3CDTF">2017-06-05T01:21:00Z</dcterms:created>
  <dcterms:modified xsi:type="dcterms:W3CDTF">2017-10-12T14:07:07Z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