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7" r:id="rId4"/>
    <p:sldId id="312" r:id="rId5"/>
    <p:sldId id="313" r:id="rId6"/>
    <p:sldId id="285" r:id="rId7"/>
    <p:sldId id="306" r:id="rId8"/>
    <p:sldId id="314" r:id="rId9"/>
    <p:sldId id="307" r:id="rId10"/>
    <p:sldId id="315" r:id="rId11"/>
    <p:sldId id="308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139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知识点：匿名函数</a:t>
            </a:r>
            <a:endParaRPr lang="en-US" altLang="zh-CN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312493" y="1015016"/>
            <a:ext cx="227555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匿名函数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139641" y="2474141"/>
            <a:ext cx="6096000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利用匿名函数简化以下代码：</a:t>
            </a:r>
          </a:p>
        </p:txBody>
      </p:sp>
      <p:sp>
        <p:nvSpPr>
          <p:cNvPr id="3" name="矩形 2"/>
          <p:cNvSpPr/>
          <p:nvPr/>
        </p:nvSpPr>
        <p:spPr>
          <a:xfrm>
            <a:off x="850882" y="4738641"/>
            <a:ext cx="122515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简化后的结果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(list(filter(lambda s:s and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s.strip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())&gt;0, ['test', None, '',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 '  ', 'end'])))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结果相同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8" y="3107638"/>
            <a:ext cx="7717897" cy="1388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2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91743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54952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624230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3399" y="357559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93399" y="3767900"/>
            <a:ext cx="28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匿名函数的概念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3399" y="4470443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93399" y="4662745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匿名函数的特点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3399" y="536528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093399" y="5557590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9103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匿名函数的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9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3359" y="2611688"/>
            <a:ext cx="8414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 latinLnBrk="1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中，对匿名函数提供了有限支持。还是以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函数为例，计算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f(x)=x</a:t>
            </a:r>
            <a:r>
              <a:rPr lang="en-US" altLang="zh-CN" sz="2000" kern="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时，除了定义一个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f(x)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的函数外，还可以直接传入匿名函数：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34466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匿名函数的概念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b="10038"/>
          <a:stretch/>
        </p:blipFill>
        <p:spPr>
          <a:xfrm>
            <a:off x="1371064" y="3936582"/>
            <a:ext cx="9377656" cy="86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696" y="2260825"/>
            <a:ext cx="9557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通过对比可以看出，匿名函数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lambda x: x * x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实际上就是：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8" y="3307179"/>
            <a:ext cx="6648149" cy="2216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 19"/>
          <p:cNvSpPr/>
          <p:nvPr/>
        </p:nvSpPr>
        <p:spPr>
          <a:xfrm>
            <a:off x="2360618" y="657666"/>
            <a:ext cx="34466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匿名函数的概念</a:t>
            </a:r>
          </a:p>
        </p:txBody>
      </p:sp>
    </p:spTree>
    <p:extLst>
      <p:ext uri="{BB962C8B-B14F-4D97-AF65-F5344CB8AC3E}">
        <p14:creationId xmlns:p14="http://schemas.microsoft.com/office/powerpoint/2010/main" val="40083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匿名函数的特点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2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8183" y="2088900"/>
            <a:ext cx="8698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匿名函数的限制就是</a:t>
            </a:r>
            <a:r>
              <a:rPr lang="zh-CN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只能有一个表达式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不写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return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，返回值就是该表达式的结果。使用匿名函数，可以不必定义函数名，直接创建一个函数对象，很多时候可以简化代码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返回函数时，也可以返回匿名函数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34466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匿名函数的特点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/>
          <a:stretch/>
        </p:blipFill>
        <p:spPr>
          <a:xfrm>
            <a:off x="2412694" y="4083242"/>
            <a:ext cx="6789096" cy="1763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7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222</Words>
  <Application>Microsoft Office PowerPoint</Application>
  <PresentationFormat>自定义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187</cp:revision>
  <dcterms:created xsi:type="dcterms:W3CDTF">2017-06-05T01:21:00Z</dcterms:created>
  <dcterms:modified xsi:type="dcterms:W3CDTF">2022-03-04T09:59:43Z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