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2"/>
  </p:notesMasterIdLst>
  <p:sldIdLst>
    <p:sldId id="256" r:id="rId3"/>
    <p:sldId id="307" r:id="rId4"/>
    <p:sldId id="306" r:id="rId5"/>
    <p:sldId id="292" r:id="rId6"/>
    <p:sldId id="301" r:id="rId7"/>
    <p:sldId id="302" r:id="rId8"/>
    <p:sldId id="303" r:id="rId9"/>
    <p:sldId id="304" r:id="rId10"/>
    <p:sldId id="257" r:id="rId1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https://www.bilibili.com/video/BV11s411V7Dt?from=search&amp;seid=3856310113367805572&amp;spm_id_from=333.337.0.0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7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https://www.bilibili.com/video/BV11s411V7Dt?from=search&amp;seid=3856310113367805572&amp;spm_id_from=333.337.0.0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装饰器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9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42100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503916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2945175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8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1908" y="2997535"/>
            <a:ext cx="76346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存在这样的一个问题：如果定义了一个函数，想在运行时动态增加功能，但又不想改动函数本身的代码。这时应该如何处理？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举个例子，如果希望对以下三个函数调用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功能，打印出函数调用情况的日志信息：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1878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22827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/>
          <a:stretch/>
        </p:blipFill>
        <p:spPr>
          <a:xfrm>
            <a:off x="3243107" y="2050366"/>
            <a:ext cx="5868785" cy="365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 19"/>
          <p:cNvSpPr/>
          <p:nvPr/>
        </p:nvSpPr>
        <p:spPr>
          <a:xfrm>
            <a:off x="2360618" y="657666"/>
            <a:ext cx="1878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2628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0675" y="193238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通过高阶函数返回新函数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b="2003"/>
          <a:stretch/>
        </p:blipFill>
        <p:spPr>
          <a:xfrm>
            <a:off x="3006767" y="2518049"/>
            <a:ext cx="6071185" cy="348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圆角矩形 22"/>
          <p:cNvSpPr/>
          <p:nvPr/>
        </p:nvSpPr>
        <p:spPr>
          <a:xfrm>
            <a:off x="2360618" y="657666"/>
            <a:ext cx="1878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33739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7095" y="1826505"/>
            <a:ext cx="690905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这样做原来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f1,f2,f3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的定义被包裹进了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new_fn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在新函数中加了对函数的调用信息。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-1475" r="-1335" b="1475"/>
          <a:stretch/>
        </p:blipFill>
        <p:spPr>
          <a:xfrm>
            <a:off x="4073855" y="2882963"/>
            <a:ext cx="3735538" cy="338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圆角矩形 22"/>
          <p:cNvSpPr/>
          <p:nvPr/>
        </p:nvSpPr>
        <p:spPr>
          <a:xfrm>
            <a:off x="2360618" y="657666"/>
            <a:ext cx="1878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29557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8181" y="3218815"/>
            <a:ext cx="867849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装饰器的作用总结：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可以极大简化代码，避免每个函数编写重复代码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较多的应用体现：打印日志，检测代码性能，数据库事务及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路由中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1878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18479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94885" y="302293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207</Words>
  <Application>Microsoft Office PowerPoint</Application>
  <PresentationFormat>自定义</PresentationFormat>
  <Paragraphs>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193</cp:revision>
  <dcterms:created xsi:type="dcterms:W3CDTF">2017-06-05T01:21:00Z</dcterms:created>
  <dcterms:modified xsi:type="dcterms:W3CDTF">2022-03-13T15:45:04Z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