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0"/>
  </p:notesMasterIdLst>
  <p:sldIdLst>
    <p:sldId id="256" r:id="rId3"/>
    <p:sldId id="336" r:id="rId4"/>
    <p:sldId id="335" r:id="rId5"/>
    <p:sldId id="286" r:id="rId6"/>
    <p:sldId id="320" r:id="rId7"/>
    <p:sldId id="319" r:id="rId8"/>
    <p:sldId id="321" r:id="rId9"/>
    <p:sldId id="322" r:id="rId10"/>
    <p:sldId id="328" r:id="rId11"/>
    <p:sldId id="323" r:id="rId12"/>
    <p:sldId id="326" r:id="rId13"/>
    <p:sldId id="327" r:id="rId14"/>
    <p:sldId id="324" r:id="rId15"/>
    <p:sldId id="333" r:id="rId16"/>
    <p:sldId id="325" r:id="rId17"/>
    <p:sldId id="329" r:id="rId18"/>
    <p:sldId id="257" r:id="rId1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03" autoAdjust="0"/>
  </p:normalViewPr>
  <p:slideViewPr>
    <p:cSldViewPr snapToGrid="0">
      <p:cViewPr varScale="1">
        <p:scale>
          <a:sx n="106" d="100"/>
          <a:sy n="106" d="100"/>
        </p:scale>
        <p:origin x="1037" y="67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8286-2073-42A5-814F-B77867A84E71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63CF-9F78-47C6-AC53-C992E37B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https://www.zhihu.com/question/24863332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63CF-9F78-47C6-AC53-C992E37B079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4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知识点：装饰器的包装函数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25882" y="2516324"/>
            <a:ext cx="88465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既然如此，我们就来想想办法不修改调用的代码；如果不修改调用代码，也就意味着调用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需要产生调用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(foo)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的效果。我们可以想到将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，但是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带有一个参数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……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想办法把参数统一吧！如果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(foo)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不是直接产生调用效果，而是返回一个与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参数列表一致的函数的话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……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就很好办了，将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(foo)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的返回值赋值给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的代码完全不用修改！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0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99840" y="2766292"/>
            <a:ext cx="9442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#-*- coding: UTF-8 -*-</a:t>
            </a:r>
          </a:p>
          <a:p>
            <a:pPr indent="5040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time</a:t>
            </a:r>
          </a:p>
          <a:p>
            <a:pPr indent="5040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foo():</a:t>
            </a:r>
          </a:p>
          <a:p>
            <a:pPr indent="5040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'in foo()'</a:t>
            </a:r>
          </a:p>
          <a:p>
            <a:pPr indent="5040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定义一个计时器，传入一个，并返回另一个附加了计时功能的方法</a:t>
            </a:r>
          </a:p>
          <a:p>
            <a:pPr indent="5040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timeit(func):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2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954837" y="232425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 定义一个内嵌的包装函数，给传入的函数加上计时功能的包装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 wrapper():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start = time.clock()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func()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end =time.clock()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'used:', end - start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将包装后的函数返回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wrapper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foo = timeit(foo)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foo()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05624" y="3219209"/>
            <a:ext cx="8194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这样，一个简易的计时器就做好了！我们只需要在定义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以后调用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之前，加上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(foo)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，就可以达到计时的目的，这也就是装饰器的概念，看起来像是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装饰了。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81445" y="2124023"/>
            <a:ext cx="8946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在上例中，函数进入和退出时需要计时，这被称为一个横切面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(Aspect)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，这种编程方式被称为面向切面的编程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(Aspect-Oriented Programming)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与传统编程习惯的从上往下执行方式相比较而言，像是在函数执行的流程中横向地插入了一段逻辑。在特定的业务领域里，能减少大量重复代码。面向切面编程还有相当多的术语，这里就不多做介绍，感兴趣的话可以去找找相关的资料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这个例子仅用于演示，并没有考虑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带有参数和有返回值的情况，功能的完善自行完成！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30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46663" y="1921210"/>
            <a:ext cx="6670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用语法降低字符输入量。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time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def timeit(func):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def wrapper():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start = time.clock()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func()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end =time.clock()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print 'used:', end - start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wrapper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@timeit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foo():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print 'in foo()'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foo()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46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29045" y="3258313"/>
            <a:ext cx="8992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重点关注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，在定义上加上这一行与另外写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(foo)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完全等价。除了字符输入少了一些，还有一个额外的好处：这样看上去更有装饰器的感觉。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88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42100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592919" y="3514678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装饰器的包装函数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48446" y="2945175"/>
            <a:ext cx="1724606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10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79883" y="2722305"/>
            <a:ext cx="8174095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讲的重点内容是装饰器，主要分析装饰器是因为什么需求而引入的以及如何使用它。装饰器是一个很著名的设计模式，经常被用于有切面需求的场景，较为经典的有插入日志、性能测试、事务处理等。装饰器是解决这类问题的绝佳设计，有了装饰器，就可以抽离出函数中与函数功能本身无关的雷同代码并继续重用。概括的讲，装饰器的作用就是为已经存在的对象添加额外的功能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226051" y="3298069"/>
            <a:ext cx="6096000" cy="18846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装饰器的定义很是抽象，分析一个小例子。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def foo():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print 'in foo()‘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foo()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05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706337" y="1978362"/>
            <a:ext cx="7314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如果想了解执行这个函数用了多长时间，可以这样做：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time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foo():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start = 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/>
              <a:t> </a:t>
            </a:r>
            <a:r>
              <a:rPr lang="en-US" altLang="zh-CN" b="1" dirty="0" err="1"/>
              <a:t>process_time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print 'in foo()'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end = 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/>
              <a:t> </a:t>
            </a:r>
            <a:r>
              <a:rPr lang="en-US" altLang="zh-CN" b="1" dirty="0" err="1"/>
              <a:t>process_time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print 'used:', end - start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foo()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9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76553" y="2954771"/>
            <a:ext cx="8052568" cy="198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考虑重新定义一个函数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的引用传递给他，然后在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并进行计时，这样，我们就达到了不改动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定义的目的，而且，以后不管考查多少个函数的运行情况，我们都不用去修改函数定义了！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8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82606" y="1855131"/>
            <a:ext cx="63977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time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foo():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print 'in foo()'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timeit(func):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start =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time.</a:t>
            </a:r>
            <a:r>
              <a:rPr lang="en-US" altLang="zh-CN" b="1" dirty="0"/>
              <a:t> </a:t>
            </a:r>
            <a:r>
              <a:rPr lang="en-US" altLang="zh-CN" b="1" dirty="0" err="1"/>
              <a:t>process_time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func()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=time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/>
              <a:t> </a:t>
            </a:r>
            <a:r>
              <a:rPr lang="en-US" altLang="zh-CN" b="1" dirty="0" err="1"/>
              <a:t>process_time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print 'used:', end - start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timeit(foo)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30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46422" y="2932448"/>
            <a:ext cx="9112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看起来逻辑上并没有问题，运行正常！但我们修改了调用部分的代码。原本我们是这样调用的：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，修改以后变成了：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(foo)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。这样的话，如果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foo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处都被调用了，你就不得不去修改这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处的代码。或者更极端的，考虑其中某处调用的代码无法修改这个情况，比如：这个函数是你交给别人使用的。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383163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装饰器的包装函数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2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1031</Words>
  <Application>Microsoft Office PowerPoint</Application>
  <PresentationFormat>自定义</PresentationFormat>
  <Paragraphs>102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195</cp:revision>
  <dcterms:created xsi:type="dcterms:W3CDTF">2017-06-05T01:21:00Z</dcterms:created>
  <dcterms:modified xsi:type="dcterms:W3CDTF">2022-03-05T01:46:20Z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