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46" r:id="rId4"/>
    <p:sldId id="344" r:id="rId5"/>
    <p:sldId id="311" r:id="rId6"/>
    <p:sldId id="334" r:id="rId7"/>
    <p:sldId id="335" r:id="rId8"/>
    <p:sldId id="336" r:id="rId9"/>
    <p:sldId id="338" r:id="rId10"/>
    <p:sldId id="339" r:id="rId11"/>
    <p:sldId id="340" r:id="rId12"/>
    <p:sldId id="342" r:id="rId13"/>
    <p:sldId id="345" r:id="rId14"/>
    <p:sldId id="341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5" d="100"/>
          <a:sy n="65" d="100"/>
        </p:scale>
        <p:origin x="984" y="7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099" y="266016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知识点：适应多参数的装饰器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1339" y="3297779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请编写一个名为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的装饰器，可以打印出函数运行时间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1634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5920" y="1939396"/>
            <a:ext cx="6434572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time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performance(f):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def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(*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,**kw):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t1=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time.time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r=f(*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,**kw)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t2=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time.time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print'call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%s() in %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fs'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%(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f.__name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__,(t2-t1))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return r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return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148559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5221" y="2547877"/>
            <a:ext cx="6619067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@performance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factorial(n):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return reduce(lambda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x*y, range(1, n+1))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factorial(10)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14628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6090" y="3174799"/>
            <a:ext cx="3866601" cy="1679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 factorial() in 0.000262s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3628800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7339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42100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503916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适应多参数的装饰器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2945175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9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7367" y="3546754"/>
            <a:ext cx="7490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装饰器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本质上就是一个高阶函数，它接收一个函数作为参数，然后，返回一个新函数。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1107" y="1824062"/>
            <a:ext cx="8994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decorator 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提供的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@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语法，也称为语法糖，这样可以避免手动编写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f = decorate(f)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这样的代码。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07" y="3181975"/>
            <a:ext cx="6358922" cy="28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8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999" y="2489890"/>
            <a:ext cx="6096000" cy="3449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考察一个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@log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的定义：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log(f):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def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(x):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print 'call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f.__name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 + '()...'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return f(x)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 latinLnBrk="1">
              <a:lnSpc>
                <a:spcPct val="15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return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23239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6146" y="2248869"/>
            <a:ext cx="717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对于阶乘函数，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@log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非常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好：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@log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factorial(n):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return reduce(lambda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x,y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x*y, range(1, n+1))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 factorial(10)</a:t>
            </a: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结果</a:t>
            </a:r>
            <a:r>
              <a:rPr lang="zh-CN" altLang="en-US" sz="1800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1800" b="1" kern="0" dirty="0"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call factorial()...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3628800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</p:spTree>
    <p:extLst>
      <p:ext uri="{BB962C8B-B14F-4D97-AF65-F5344CB8AC3E}">
        <p14:creationId xmlns:p14="http://schemas.microsoft.com/office/powerpoint/2010/main" val="41800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4082" y="2359281"/>
            <a:ext cx="9952725" cy="966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但是，对于参数不是一个的函数，调用将报错：</a:t>
            </a:r>
            <a:endParaRPr lang="en-US" altLang="zh-CN" sz="2000" kern="0" dirty="0"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因为</a:t>
            </a:r>
            <a:r>
              <a:rPr lang="en-US" altLang="zh-CN" sz="2000" kern="0" dirty="0">
                <a:solidFill>
                  <a:srgbClr val="1F242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add() 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函数需要传入两个参数，但是</a:t>
            </a:r>
            <a:r>
              <a:rPr lang="en-US" altLang="zh-CN" sz="2000" kern="0" dirty="0">
                <a:solidFill>
                  <a:srgbClr val="00206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@log 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写死了只含一个参数的返回函数。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/>
          <a:stretch/>
        </p:blipFill>
        <p:spPr>
          <a:xfrm>
            <a:off x="2535221" y="3707969"/>
            <a:ext cx="6999316" cy="217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1839339"/>
            <a:ext cx="8694770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要让</a:t>
            </a:r>
            <a:r>
              <a:rPr lang="en-US" altLang="zh-CN" sz="2000" kern="0" dirty="0">
                <a:solidFill>
                  <a:srgbClr val="00206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@log 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自适应任何参数定义的函数，可以利用</a:t>
            </a:r>
            <a:r>
              <a:rPr lang="en-US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kern="0" dirty="0">
                <a:solidFill>
                  <a:srgbClr val="1F242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en-US" altLang="zh-CN" sz="2000" kern="0" dirty="0" err="1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solidFill>
                  <a:srgbClr val="1F242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**kw</a:t>
            </a:r>
            <a:r>
              <a:rPr lang="zh-CN" altLang="zh-CN" sz="2000" kern="0" dirty="0">
                <a:solidFill>
                  <a:srgbClr val="1F242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保证任意个数的参数总是能正常调用：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8" y="657666"/>
            <a:ext cx="42230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适应多参数的装饰器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/>
          <a:stretch/>
        </p:blipFill>
        <p:spPr>
          <a:xfrm>
            <a:off x="3229431" y="2805886"/>
            <a:ext cx="6367549" cy="3527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0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360</Words>
  <Application>Microsoft Office PowerPoint</Application>
  <PresentationFormat>自定义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Century Gothic</vt:lpstr>
      <vt:lpstr>Consolas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220</cp:revision>
  <dcterms:created xsi:type="dcterms:W3CDTF">2017-06-05T01:21:00Z</dcterms:created>
  <dcterms:modified xsi:type="dcterms:W3CDTF">2017-10-12T13:56:39Z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