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8"/>
  </p:notesMasterIdLst>
  <p:sldIdLst>
    <p:sldId id="256" r:id="rId3"/>
    <p:sldId id="321" r:id="rId4"/>
    <p:sldId id="322" r:id="rId5"/>
    <p:sldId id="269" r:id="rId6"/>
    <p:sldId id="311" r:id="rId7"/>
    <p:sldId id="276" r:id="rId8"/>
    <p:sldId id="296" r:id="rId9"/>
    <p:sldId id="313" r:id="rId10"/>
    <p:sldId id="293" r:id="rId11"/>
    <p:sldId id="314" r:id="rId12"/>
    <p:sldId id="317" r:id="rId13"/>
    <p:sldId id="318" r:id="rId14"/>
    <p:sldId id="319" r:id="rId15"/>
    <p:sldId id="320" r:id="rId16"/>
    <p:sldId id="257" r:id="rId17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B9BD5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74" d="100"/>
          <a:sy n="74" d="100"/>
        </p:scale>
        <p:origin x="888" y="67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1325208" cy="923156"/>
          </a:xfrm>
          <a:prstGeom prst="rect">
            <a:avLst/>
          </a:prstGeom>
          <a:noFill/>
        </p:spPr>
        <p:txBody>
          <a:bodyPr wrap="square"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知识点：正则表达式常见应用爬虫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475656" y="3208730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1.4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672098" y="3531896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爬虫示例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15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60146" y="1757699"/>
            <a:ext cx="81247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一个用于抓取网页中的图片的爬虫代码如下：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#coding=utf-8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urllib.request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re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getHtml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):                #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定义一个函数，用于读取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的内容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page = urllib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Request</a:t>
            </a:r>
            <a:r>
              <a:rPr lang="en-US" altLang="zh-CN" dirty="0" err="1"/>
              <a:t>.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urlopen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 #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打开一个 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html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page.read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            #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 html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60619" y="657666"/>
            <a:ext cx="225635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爬虫示例</a:t>
            </a:r>
          </a:p>
        </p:txBody>
      </p:sp>
    </p:spTree>
    <p:extLst>
      <p:ext uri="{BB962C8B-B14F-4D97-AF65-F5344CB8AC3E}">
        <p14:creationId xmlns:p14="http://schemas.microsoft.com/office/powerpoint/2010/main" val="42500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2813" y="2590244"/>
            <a:ext cx="98941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getImg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(html):    #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定义一个函数，用于获取整个页面中符合需要的图片文件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r'src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="(.+?\.jpg)"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pic_ext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   #.+?\.jpg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表示以非贪婪模式匹配网页图片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imgre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re.compile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       #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将正则表达式编译成一个正则表达式对象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imglist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re.findall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imgre,html.decode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('utf-8'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)) 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html 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中符合正则表达式的数据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 = 0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360619" y="657666"/>
            <a:ext cx="225635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爬虫示例</a:t>
            </a:r>
          </a:p>
        </p:txBody>
      </p:sp>
    </p:spTree>
    <p:extLst>
      <p:ext uri="{BB962C8B-B14F-4D97-AF65-F5344CB8AC3E}">
        <p14:creationId xmlns:p14="http://schemas.microsoft.com/office/powerpoint/2010/main" val="6467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60619" y="657666"/>
            <a:ext cx="225635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爬虫示例</a:t>
            </a:r>
          </a:p>
        </p:txBody>
      </p:sp>
      <p:sp>
        <p:nvSpPr>
          <p:cNvPr id="2" name="矩形 1"/>
          <p:cNvSpPr/>
          <p:nvPr/>
        </p:nvSpPr>
        <p:spPr>
          <a:xfrm>
            <a:off x="1903670" y="1978362"/>
            <a:ext cx="9828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imgurl in imglist: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#通过循环来抓取所有的图片并命名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urllib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/>
              <a:t> Request.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urlretrieve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(imgurl,'%s.jpg'%x)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 urlretrieve将远程数据下载到本地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x+=1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= getHtml("http://tieba.baidu.com/p/2460150866")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#调用getHtml函数读取网页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getImg(html)  #调用图片爬取函数，将爬取到的图片存放在当前文件夹</a:t>
            </a:r>
          </a:p>
        </p:txBody>
      </p:sp>
    </p:spTree>
    <p:extLst>
      <p:ext uri="{BB962C8B-B14F-4D97-AF65-F5344CB8AC3E}">
        <p14:creationId xmlns:p14="http://schemas.microsoft.com/office/powerpoint/2010/main" val="26038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20" name="图片 19" descr="http://files.jb51.net/file_images/article/201610/20161024154259204.png?20169241543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9" y="1469155"/>
            <a:ext cx="7088464" cy="472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圆角矩形 20"/>
          <p:cNvSpPr/>
          <p:nvPr/>
        </p:nvSpPr>
        <p:spPr>
          <a:xfrm>
            <a:off x="2360619" y="657666"/>
            <a:ext cx="225635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35221" y="7373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爬虫示例</a:t>
            </a:r>
          </a:p>
        </p:txBody>
      </p:sp>
    </p:spTree>
    <p:extLst>
      <p:ext uri="{BB962C8B-B14F-4D97-AF65-F5344CB8AC3E}">
        <p14:creationId xmlns:p14="http://schemas.microsoft.com/office/powerpoint/2010/main" val="37870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4570558" y="2050211"/>
            <a:ext cx="5099999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15402" y="1199625"/>
              <a:ext cx="1807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正则表达式的作用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581030" y="3620276"/>
            <a:ext cx="5099999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965" y="2490265"/>
              <a:ext cx="8227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570558" y="4405310"/>
            <a:ext cx="5099999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15402" y="3714217"/>
              <a:ext cx="3255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正则表达式的常用函数及内置属性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570558" y="2835242"/>
            <a:ext cx="5099999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361524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5402" y="1198852"/>
              <a:ext cx="2014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元字符的作用及示例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79321" y="3285124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353695" y="3668267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768616" y="2042911"/>
            <a:ext cx="651442" cy="375221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4570558" y="5195891"/>
            <a:ext cx="5099999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361524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15402" y="3714217"/>
              <a:ext cx="30479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正则表达式最常见的应用：爬虫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4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365108" y="1980904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正则表达式最常见的应用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2017684" y="1424070"/>
            <a:ext cx="193307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 5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6205" y="2843658"/>
            <a:ext cx="2725225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2716205" y="3035960"/>
            <a:ext cx="3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</a:p>
        </p:txBody>
      </p:sp>
      <p:sp>
        <p:nvSpPr>
          <p:cNvPr id="34" name="矩形 33"/>
          <p:cNvSpPr/>
          <p:nvPr/>
        </p:nvSpPr>
        <p:spPr>
          <a:xfrm>
            <a:off x="2716205" y="3738503"/>
            <a:ext cx="2725225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5" name="文本框 20"/>
          <p:cNvSpPr txBox="1"/>
          <p:nvPr/>
        </p:nvSpPr>
        <p:spPr>
          <a:xfrm>
            <a:off x="2716205" y="393080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爬虫分类</a:t>
            </a:r>
          </a:p>
        </p:txBody>
      </p:sp>
      <p:sp>
        <p:nvSpPr>
          <p:cNvPr id="13" name="矩形 12"/>
          <p:cNvSpPr/>
          <p:nvPr/>
        </p:nvSpPr>
        <p:spPr>
          <a:xfrm>
            <a:off x="2716205" y="4633348"/>
            <a:ext cx="2725225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2716205" y="4825650"/>
            <a:ext cx="3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爬虫的一些基本算法</a:t>
            </a:r>
          </a:p>
        </p:txBody>
      </p:sp>
      <p:sp>
        <p:nvSpPr>
          <p:cNvPr id="15" name="矩形 14"/>
          <p:cNvSpPr/>
          <p:nvPr/>
        </p:nvSpPr>
        <p:spPr>
          <a:xfrm>
            <a:off x="6023429" y="284365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20"/>
          <p:cNvSpPr txBox="1"/>
          <p:nvPr/>
        </p:nvSpPr>
        <p:spPr>
          <a:xfrm>
            <a:off x="6023429" y="303596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爬虫示例</a:t>
            </a:r>
          </a:p>
        </p:txBody>
      </p:sp>
    </p:spTree>
    <p:extLst>
      <p:ext uri="{BB962C8B-B14F-4D97-AF65-F5344CB8AC3E}">
        <p14:creationId xmlns:p14="http://schemas.microsoft.com/office/powerpoint/2010/main" val="395357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1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02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03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 animBg="1"/>
      <p:bldP spid="33" grpId="0"/>
      <p:bldP spid="34" grpId="0" animBg="1"/>
      <p:bldP spid="35" grpId="0"/>
      <p:bldP spid="13" grpId="0" animBg="1"/>
      <p:bldP spid="14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430685" y="3240122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627127" y="3563288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爬虫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6350" y="3248883"/>
            <a:ext cx="7488428" cy="142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爬虫</a:t>
            </a:r>
            <a:r>
              <a:rPr lang="en-US" altLang="zh-CN" sz="20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又被称为网页蜘蛛，网络机器人），是一种按照一定的规则，自动地抓取万维网信息的程序或者脚本。另外一些不常使用的名字还有蚂蚁、自动索引、模拟程序或者蠕虫。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143189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爬虫</a:t>
            </a:r>
          </a:p>
        </p:txBody>
      </p:sp>
    </p:spTree>
    <p:extLst>
      <p:ext uri="{BB962C8B-B14F-4D97-AF65-F5344CB8AC3E}">
        <p14:creationId xmlns:p14="http://schemas.microsoft.com/office/powerpoint/2010/main" val="27326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147742" y="3095041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418207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爬虫的分类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5221" y="3243501"/>
            <a:ext cx="7089418" cy="1889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爬虫按照系统结构和实现技术，大致可以分为以下几种类型：通用网络爬虫、聚焦网络爬虫、增量式网络爬虫、深层网络爬虫。实际的网络爬虫系统通常是几种爬虫技术相结合实现的。</a:t>
            </a:r>
            <a:endParaRPr lang="zh-CN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264609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爬虫的分类</a:t>
            </a:r>
          </a:p>
        </p:txBody>
      </p:sp>
    </p:spTree>
    <p:extLst>
      <p:ext uri="{BB962C8B-B14F-4D97-AF65-F5344CB8AC3E}">
        <p14:creationId xmlns:p14="http://schemas.microsoft.com/office/powerpoint/2010/main" val="212280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570023" y="3344636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847639" y="3667802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爬虫的一些基本算法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4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2357" y="3609452"/>
            <a:ext cx="6096000" cy="96654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网页内容分析算法，基于文本的网页分析算法（纯文本分类与聚类算法、超文本分类和聚类算法）。</a:t>
            </a:r>
            <a:endParaRPr lang="zh-CN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60618" y="657666"/>
            <a:ext cx="425004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5221" y="73734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爬虫的一些基本算法</a:t>
            </a:r>
          </a:p>
        </p:txBody>
      </p:sp>
    </p:spTree>
    <p:extLst>
      <p:ext uri="{BB962C8B-B14F-4D97-AF65-F5344CB8AC3E}">
        <p14:creationId xmlns:p14="http://schemas.microsoft.com/office/powerpoint/2010/main" val="81945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354</Words>
  <Application>Microsoft Office PowerPoint</Application>
  <PresentationFormat>自定义</PresentationFormat>
  <Paragraphs>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192</cp:revision>
  <dcterms:created xsi:type="dcterms:W3CDTF">2017-06-05T01:21:00Z</dcterms:created>
  <dcterms:modified xsi:type="dcterms:W3CDTF">2022-03-08T15:22:19Z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