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5" r:id="rId4"/>
    <p:sldId id="316" r:id="rId5"/>
    <p:sldId id="321" r:id="rId6"/>
    <p:sldId id="324" r:id="rId7"/>
    <p:sldId id="320" r:id="rId8"/>
    <p:sldId id="288" r:id="rId9"/>
    <p:sldId id="322" r:id="rId10"/>
    <p:sldId id="323" r:id="rId11"/>
    <p:sldId id="326" r:id="rId12"/>
    <p:sldId id="327" r:id="rId13"/>
    <p:sldId id="328" r:id="rId14"/>
    <p:sldId id="329" r:id="rId15"/>
    <p:sldId id="330" r:id="rId16"/>
    <p:sldId id="257" r:id="rId17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5400" dirty="0" err="1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242943"/>
            <a:ext cx="9754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现在我们使用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scapy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 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Fuzzer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scapy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库，编写一个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Fuzzer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工具，并测试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协议请求包是封装在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包中的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包（有些情况也可使用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）中，且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的端口为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53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这里我们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需要对输入的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地址做合法性校验。这需要用到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netaddr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valid_ipv4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，可以执行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sudo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pip install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netaddr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进行安装，如果系统上没有安装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，可以先安装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Ubuntu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上运行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sudo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apt-get install python-pip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进行安装。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4362" y="1431535"/>
            <a:ext cx="9754421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usage():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print "Usage: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sudo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./DnsFuzzer.py [-i interface][-l][target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]"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print "-i: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指定网卡接口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print "-l: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循环发送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main(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loopsend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0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try: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opts,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getopt.getopt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argv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"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hi:l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except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getopt.GetoptError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usage()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sys.exit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010931"/>
            <a:ext cx="9754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getopt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模块用于抽出命令行选项和参数，也就是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sys.argv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来获得用户输入确定执行步骤。命令行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选项使得程序的参数更加灵活。支持短选项模式和长选项模式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getopt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函数的格式是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getopt.getopt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( [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命令行参数列表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], "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短选项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", [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长选项列表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 )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短选项名后的冒号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(:)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表示该选项必须有附加的参数。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长选项名后的等号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(=)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表示该选项必须有附加的参数。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opts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是一个参数选项及其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value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的元组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 ( '-f', 'hello'), ( '-t', '' ), ( '--format', '' ), ( '--directory-prefix', '/home' )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5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010931"/>
            <a:ext cx="97544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&gt; 0: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if not valid_ipv4(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[0],flags=1):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       print "IP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地址不合法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"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sys.exit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a = fuzz(IP(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[0])/UDP(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=53)/DNS(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=fuzz(DNSQR()), an = fuzz(DNSRR())))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send(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a,loop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=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loopsend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2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731" y="2010931"/>
            <a:ext cx="97544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fuzz()”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函数可以通过一个具有随机值、数据类型合适的对象，来改变任何默认值，但该值是不能被计算的（像校验和那样）。这使得可以快速建立循环模糊化测试模板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在上面的代码中，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层和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UDP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层是正常的，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an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将被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fuzz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测试结果如下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://192.168.24.14:8000/2017-12-14%2003-13-08%20%E7%9A%84%E5%B1%8F%E5%B9%95%E6%88%AA%E5%9B%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999" y="4573706"/>
            <a:ext cx="5866168" cy="185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850916"/>
            <a:ext cx="5932570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547073" y="1250029"/>
                <a:ext cx="3174230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310788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165931" y="1148920"/>
              <a:ext cx="17860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协议请求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420981"/>
            <a:ext cx="5932570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547073" y="1238132"/>
                <a:ext cx="3187754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175674" y="2430220"/>
              <a:ext cx="2895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网络原始套接字和流量嗅探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93334" y="4219933"/>
            <a:ext cx="5964130" cy="599235"/>
            <a:chOff x="3710491" y="3590249"/>
            <a:chExt cx="5964130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5964130" cy="599235"/>
              <a:chOff x="4139952" y="1170041"/>
              <a:chExt cx="5339919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5339919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44836" y="1250029"/>
                <a:ext cx="4652211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99732" y="3689811"/>
              <a:ext cx="2356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pcap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Fast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635947"/>
            <a:ext cx="5932570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547073" y="1250029"/>
                <a:ext cx="3174230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165202" y="1152947"/>
              <a:ext cx="1841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</a:t>
              </a:r>
              <a:r>
                <a:rPr lang="en-US" altLang="zh-CN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kern="0" dirty="0" smtClea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流量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996596"/>
            <a:ext cx="5954972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546191" y="1250029"/>
                <a:ext cx="3175112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173757" y="3699506"/>
              <a:ext cx="1905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 err="1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scapy</a:t>
              </a:r>
              <a:r>
                <a:rPr lang="zh-CN" altLang="en-US" sz="2000" b="1" kern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构造网络数据包</a:t>
              </a:r>
              <a:endParaRPr lang="zh-CN" altLang="en-US" sz="20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17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665957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400" b="1" kern="0" dirty="0" err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pcap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400" b="1" kern="0" dirty="0" smtClean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zh-CN" altLang="en-US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4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9732" y="2602172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2007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年，安全研究人员确认一种新技术，曾被臭名昭著的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Storm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僵尸网络使用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。这种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技术称为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Fast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流量，利用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记录隐藏命令从而控制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Storm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僵尸网络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Storm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僵尸网络的攻击者为了命令和控制服务器而频繁的改变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 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记录。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为了命令和控制主机，攻击者频繁的替换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地址，确保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返回很短的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TTL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Fast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流量令安全人员很难确认被命令和控制的僵尸网络，更难让服务器脱机。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</a:p>
          <a:p>
            <a:pPr indent="504000" latinLnBrk="1">
              <a:lnSpc>
                <a:spcPct val="150000"/>
              </a:lnSpc>
            </a:pPr>
            <a:endParaRPr lang="zh-CN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405012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</a:p>
        </p:txBody>
      </p:sp>
    </p:spTree>
    <p:extLst>
      <p:ext uri="{BB962C8B-B14F-4D97-AF65-F5344CB8AC3E}">
        <p14:creationId xmlns:p14="http://schemas.microsoft.com/office/powerpoint/2010/main" val="105265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1802072"/>
            <a:ext cx="9754421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编写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脚本阅读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pcap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并分析所有的包含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DNSRR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数据包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from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scapy.all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import *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{}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handlePkt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if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pkt.haslayer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(DNSRR):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pkt.getlayer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(DNSRR).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pkt.getlayer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(DNSRR).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if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dnsRecords.has_key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if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not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].append(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endParaRPr lang="en-US" altLang="zh-CN" sz="20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405012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</a:p>
        </p:txBody>
      </p:sp>
    </p:spTree>
    <p:extLst>
      <p:ext uri="{BB962C8B-B14F-4D97-AF65-F5344CB8AC3E}">
        <p14:creationId xmlns:p14="http://schemas.microsoft.com/office/powerpoint/2010/main" val="2168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75006" y="1424223"/>
            <a:ext cx="9754421" cy="511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else: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 = []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rrname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].append(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main():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rdpcap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('7.pcap')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for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handlePkt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pkt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for item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print('[+] '+item+' has '+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len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dnsRecords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[item])) + ' unique IPs.')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if __name__ == '__main__':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main()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4050126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3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3190000"/>
            <a:ext cx="9754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Scapy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功能强大，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haslayer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函数将协议类型作为输入，并返回一个布尔值。如果数据包包含一个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DNSRR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，我们将抽取包含适当域名和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地址的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rname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rdata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变量。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095986"/>
            <a:ext cx="9754421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我们可以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检查维护我们的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域名字典，通过域名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索引，如果是之前出现过的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域名，我们将看看它是否与先前的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地址相关联。如果它有一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个与之前不同的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地址，我们将增加到我们维护的字典。相反，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如果发现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了一个新域名，我们添加它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到字典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。我们添加这个域名的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地址作为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存储字典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值的数组的第一个元素。 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为了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检测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Fast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流量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，需要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知道那个域名有多个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地址。在研究所有的数据包之后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，打印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所有的域名和每个域名的多个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地址。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0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3" y="2242943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使用方法：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 7.1.py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7.pcap</a:t>
            </a: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可以看到有两个域名与多个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IP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对应，与其同理，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Fast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流量也是通过这种方式进行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利用。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376705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9021" y="737342"/>
            <a:ext cx="3647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pcap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Fast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流量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20" y="2827306"/>
            <a:ext cx="7397723" cy="113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0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923</Words>
  <Application>Microsoft Office PowerPoint</Application>
  <PresentationFormat>自定义</PresentationFormat>
  <Paragraphs>89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191</cp:revision>
  <dcterms:created xsi:type="dcterms:W3CDTF">2017-06-05T01:21:00Z</dcterms:created>
  <dcterms:modified xsi:type="dcterms:W3CDTF">2018-05-03T06:24:47Z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