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34" r:id="rId4"/>
    <p:sldId id="335" r:id="rId5"/>
    <p:sldId id="288" r:id="rId6"/>
    <p:sldId id="324" r:id="rId7"/>
    <p:sldId id="329" r:id="rId8"/>
    <p:sldId id="331" r:id="rId9"/>
    <p:sldId id="330" r:id="rId10"/>
    <p:sldId id="333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2585149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知识点：继承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threading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  <a:p>
            <a:endParaRPr lang="zh-CN" altLang="en-US" sz="5400" b="1" dirty="0">
              <a:solidFill>
                <a:srgbClr val="6BA42C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569698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2637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模块简介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782905" cy="599235"/>
            <a:chOff x="3720963" y="2324915"/>
            <a:chExt cx="4258707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3637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在线程中运行函数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569698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33103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9204" y="3721193"/>
              <a:ext cx="342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569698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56043" y="1199625"/>
              <a:ext cx="3397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函数运行在多线程的两种实现方法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569698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276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线程类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的方法和属性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3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16815" y="331588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4567374" y="3355870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类创建线程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3219950" y="2799036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067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1923" y="3104707"/>
            <a:ext cx="8647515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中我们主要是通过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这两个模块来实现的，其中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模块是对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做了一些包装的，可以更加方便的被使用，所以我们使用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模块实现多线程编程。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7348" y="3182813"/>
            <a:ext cx="8823978" cy="150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使用线程有两种模式，一种是创建线程要执行的函数，把这个函数传递进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对象里，让它来执行；另一种是直接从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继承，创建一个新的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，把线程执行的代码放到这个新的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</p:spTree>
    <p:extLst>
      <p:ext uri="{BB962C8B-B14F-4D97-AF65-F5344CB8AC3E}">
        <p14:creationId xmlns:p14="http://schemas.microsoft.com/office/powerpoint/2010/main" val="27555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95411" y="2488835"/>
            <a:ext cx="7272587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thread_fun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(num):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(num) ):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I come from %s, num: %s"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(threading.current_thread().name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n))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(thread_num):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thread_list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先创建线程对象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thread_num):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thread_name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"thread_%s"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i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thread_list.append (threading.Thread(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=thread_fun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=thread_name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启动所有线程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thread_list: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thread.start()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主线程中等待所有子线程退出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#thread.join()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__name__ == "__main__":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   main (3)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3742" y="2095077"/>
            <a:ext cx="1690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  <p:pic>
        <p:nvPicPr>
          <p:cNvPr id="5" name="图片 4" descr="图片包含 屏幕截图&#10;&#10;已生成高可信度的说明">
            <a:extLst>
              <a:ext uri="{FF2B5EF4-FFF2-40B4-BE49-F238E27FC236}">
                <a16:creationId xmlns:a16="http://schemas.microsoft.com/office/drawing/2014/main" id="{EE2C425E-66A9-427A-ACE2-A1DCDB576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54" y="2933707"/>
            <a:ext cx="541972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7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4743" y="227355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(threading.Thread):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def 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 threading.Thread.__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__(self);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def run(self):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 print "I am %s" %self.name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"__main__":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for thread in range(0, 5):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 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t.start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</p:spTree>
    <p:extLst>
      <p:ext uri="{BB962C8B-B14F-4D97-AF65-F5344CB8AC3E}">
        <p14:creationId xmlns:p14="http://schemas.microsoft.com/office/powerpoint/2010/main" val="21053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90133" y="2048389"/>
            <a:ext cx="1690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60619" y="657666"/>
            <a:ext cx="703012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663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threading.Thread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类创建线程</a:t>
            </a:r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57F21C40-36CC-4CAA-8A1A-B6CD8B79C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77" y="2770471"/>
            <a:ext cx="6531166" cy="2011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93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209</Words>
  <Application>Microsoft Office PowerPoint</Application>
  <PresentationFormat>自定义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JetBrains Mono</vt:lpstr>
      <vt:lpstr>方正兰亭细黑_GBK</vt:lpstr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182</cp:revision>
  <dcterms:created xsi:type="dcterms:W3CDTF">2017-06-05T01:21:00Z</dcterms:created>
  <dcterms:modified xsi:type="dcterms:W3CDTF">2022-03-15T14:28:48Z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