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31" r:id="rId4"/>
    <p:sldId id="333" r:id="rId5"/>
    <p:sldId id="325" r:id="rId6"/>
    <p:sldId id="288" r:id="rId7"/>
    <p:sldId id="326" r:id="rId8"/>
    <p:sldId id="327" r:id="rId9"/>
    <p:sldId id="328" r:id="rId10"/>
    <p:sldId id="257" r:id="rId11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96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9377" y="2449631"/>
            <a:ext cx="10935007" cy="1754153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 在线程中运行函数</a:t>
            </a:r>
          </a:p>
          <a:p>
            <a:endParaRPr lang="zh-CN" altLang="en-US" sz="5400" dirty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4570558" y="2050211"/>
            <a:ext cx="5569698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15402" y="1199625"/>
              <a:ext cx="2637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多线程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模块简介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581030" y="3620276"/>
            <a:ext cx="5782905" cy="599235"/>
            <a:chOff x="3720963" y="2324915"/>
            <a:chExt cx="4258707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33103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41965" y="2490265"/>
              <a:ext cx="36377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threading.Thread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在线程中运行函数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570558" y="4405310"/>
            <a:ext cx="5569698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39204" y="3721193"/>
              <a:ext cx="3428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threading.Thread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类创建线程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570558" y="2835242"/>
            <a:ext cx="5569698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256043" y="1199625"/>
              <a:ext cx="3397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函数运行在多线程的两种实现方法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379321" y="3285124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353695" y="3668267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768616" y="2042911"/>
            <a:ext cx="651442" cy="3752215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4570558" y="5195891"/>
            <a:ext cx="5569698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15402" y="3714217"/>
              <a:ext cx="2766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线程类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的方法和属性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937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4549" y="194092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3365108" y="1980904"/>
            <a:ext cx="595726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threading.Thread</a:t>
            </a:r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在线程中运行函数</a:t>
            </a:r>
          </a:p>
        </p:txBody>
      </p:sp>
      <p:sp>
        <p:nvSpPr>
          <p:cNvPr id="31" name="文本框 15"/>
          <p:cNvSpPr txBox="1"/>
          <p:nvPr/>
        </p:nvSpPr>
        <p:spPr>
          <a:xfrm flipH="1">
            <a:off x="2017684" y="1424070"/>
            <a:ext cx="1933078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 3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16205" y="2843658"/>
            <a:ext cx="1841281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3" name="文本框 20"/>
          <p:cNvSpPr txBox="1"/>
          <p:nvPr/>
        </p:nvSpPr>
        <p:spPr>
          <a:xfrm>
            <a:off x="2716205" y="3035960"/>
            <a:ext cx="3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86771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3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2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844567" y="3045767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6041009" y="3368933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示例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916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2360619" y="657666"/>
            <a:ext cx="131302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35221" y="73734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94592" y="1558756"/>
            <a:ext cx="7399978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threading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Th(threading.Thread):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thread_name):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threading.Thread.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.name = thread_name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"This is thread "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.name)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time.sleep(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(i))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.name +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"is over"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2360619" y="657666"/>
            <a:ext cx="131302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35221" y="73734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85754" y="2273809"/>
            <a:ext cx="6079852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__name__ ==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'__main__'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thread1 = Th(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"T1 "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thread1.start()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thread1.join()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 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"main thread is over"</a:t>
            </a: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8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0619" y="1580511"/>
            <a:ext cx="592162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不带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thread1.join()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，得到如下结果：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0619" y="657666"/>
            <a:ext cx="131302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35221" y="73734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  <p:pic>
        <p:nvPicPr>
          <p:cNvPr id="5" name="图片 4" descr="图片包含 屏幕截图&#10;&#10;已生成高可信度的说明">
            <a:extLst>
              <a:ext uri="{FF2B5EF4-FFF2-40B4-BE49-F238E27FC236}">
                <a16:creationId xmlns:a16="http://schemas.microsoft.com/office/drawing/2014/main" id="{6AE4B862-EA1E-437B-982A-3008B1E90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181" y="2649398"/>
            <a:ext cx="7037675" cy="236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0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6809" y="1725327"/>
            <a:ext cx="5051896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thread1.join()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，得到如下结果：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0619" y="657666"/>
            <a:ext cx="131302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35221" y="73734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BDBA85-907F-4737-8312-85B3F4E6C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76" y="2560799"/>
            <a:ext cx="8191002" cy="26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1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00808" y="2756847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93</Words>
  <Application>Microsoft Office PowerPoint</Application>
  <PresentationFormat>自定义</PresentationFormat>
  <Paragraphs>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 Unicode MS</vt:lpstr>
      <vt:lpstr>JetBrains Mono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187</cp:revision>
  <dcterms:created xsi:type="dcterms:W3CDTF">2017-06-05T01:21:00Z</dcterms:created>
  <dcterms:modified xsi:type="dcterms:W3CDTF">2022-03-15T13:44:41Z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