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8"/>
  </p:notesMasterIdLst>
  <p:sldIdLst>
    <p:sldId id="256" r:id="rId3"/>
    <p:sldId id="338" r:id="rId4"/>
    <p:sldId id="339" r:id="rId5"/>
    <p:sldId id="334" r:id="rId6"/>
    <p:sldId id="333" r:id="rId7"/>
    <p:sldId id="327" r:id="rId8"/>
    <p:sldId id="328" r:id="rId9"/>
    <p:sldId id="329" r:id="rId10"/>
    <p:sldId id="335" r:id="rId11"/>
    <p:sldId id="311" r:id="rId12"/>
    <p:sldId id="324" r:id="rId13"/>
    <p:sldId id="326" r:id="rId14"/>
    <p:sldId id="325" r:id="rId15"/>
    <p:sldId id="332" r:id="rId16"/>
    <p:sldId id="257" r:id="rId17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 autoAdjust="0"/>
    <p:restoredTop sz="86188" autoAdjust="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知识点：定制天气发送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1007" y="2235061"/>
            <a:ext cx="6096000" cy="36492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-*- coding: utf-8 -*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smtplib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sys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requests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json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reload(sys)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sys.setdefaultencoding('utf-8')</a:t>
            </a:r>
          </a:p>
        </p:txBody>
      </p:sp>
      <p:sp>
        <p:nvSpPr>
          <p:cNvPr id="20" name="矩形 19"/>
          <p:cNvSpPr/>
          <p:nvPr/>
        </p:nvSpPr>
        <p:spPr>
          <a:xfrm>
            <a:off x="6173271" y="2921630"/>
            <a:ext cx="5156367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SMTPServer = 'smtp.189.cn'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fromaddr ='189@189.cn'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toaddr = '791@qq.com'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 = 'shanghai'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6363770" y="2276132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7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2201" y="1676015"/>
            <a:ext cx="9759731" cy="464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getweather(city):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url = 'https://api.seniverse.com/v3/weather/daily.json?key=ywpcq1egnwr8uuxf&amp;location='+city+'&amp;language=zh-Hans&amp;unit=c&amp;start=0&amp;days=5'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 = requests.get(url)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weather_dict = json.loads(f.text,encoding= 'utf-8')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name = weather_dict['results'][0]['location']['name']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date = weather_dict['results'][0]['daily'][0]['date']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text_day = weather_dict['results'][0]['daily'][0]['text_day']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3050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3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8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7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53673" y="2550119"/>
            <a:ext cx="11031523" cy="2727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text_night = weather_dict['results'][0]['daily'][0]['text_night']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high_temp = weather_dict['results'][0]['daily'][0]['high']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low_tmep = weather_dict['results'][0]['daily'][0]['low']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wind_direction = weather_dict['results'][0]['daily'][0]['wind_direction']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wind_scale = weather_dict['results'][0]['daily'][0]['wind_scale']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29408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1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7557" y="3129298"/>
            <a:ext cx="97085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weather_info = '日期:'+date+'\n'+'城市：'+name+'\n'+'日间天气：'+text_day+'\n'+'晚间天气：'+text_night+'\n'+'最高气温：'+high_temp+'度'+'\n'+'最低气温：'+low_tmep+'度'+'\n'+'风向：'+wind_direction+'\n'+'风力等级：'+wind_scale+'级'+'\n'return weather_info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11328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8476" y="1773881"/>
            <a:ext cx="77568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MsgHead = ['from my 139 own','to my qq own ','subject:test']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MsgBody = [getweather(city)]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 = '\r\n\r\n'.join(['\r\n\r\n'.join(MsgHead),'\r\n\r\n'.join(MsgBody)])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smtplib.SMTP(SMTPServer)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s.set_debuglevel(1)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s.login('id','password')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s.sendmail(fromaddr,toaddr,Msg)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' seccessful'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s.quit()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278220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4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1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3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434476" y="2419310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简单端口扫描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425063" y="3233340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定制天气发送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61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41920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50211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定制天气发送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294336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8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4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407" y="2376612"/>
            <a:ext cx="1049604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 Requests 模块：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import requests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然后，尝试获取某个网页。本例子中，我们来获取 Github 的公共时间线：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r = requests.get('https://github.com/timeline.json')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4501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3644" y="2008414"/>
            <a:ext cx="9358366" cy="364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&gt;&gt;&gt;import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Json.loads()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json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collections import OrderedDict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metadata = json.loads(text,object_pairs_hook=OrderedDict);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metadata中properties的顺序是跟text中定义的顺序是一样的。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190720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5357" y="2752378"/>
            <a:ext cx="9377570" cy="155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{"results":[{"location":{"id":"WTW3SJ5ZBJUY","name":"上海","country":"CN","path":"上海,上海,中国","timezone":"Asia/Shanghai","timezone_offset":"+08:00"},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6682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3398" y="2475518"/>
            <a:ext cx="109140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aily":[{"date":"2017-09-13","text_day":"多云","code_day":"4","text_night":"多云","code_night":"4","high":"29","low":"23","precip":"","wind_direction":"东北","wind_direction_degree":"45","wind_speed":"15","wind_scale":"3"},{"date":"2017-09-14","text_day":"阴","code_day":"9","text_night":"小雨","code_night":"13","high":"27","low":"23","precip":"","wind_direction":"东北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34966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007" y="3036333"/>
            <a:ext cx="103868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wind_direction_degree":"45","wind_speed":"20","wind_scale":"4"},{"date":"2017-09-15","text_day":"小雨","code_day":"13","text_night":"小雨","code_night":"13","high":"26","low":"23","precip":"","wind_direction":"东北","wind_direction_degree":"45","wind_speed":"30","wind_scale":"5"}]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21867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5929" y="3160294"/>
            <a:ext cx="828943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使用心知天气的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实现自动发送实时天气到邮箱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39" y="4444497"/>
            <a:ext cx="761905" cy="7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44" y="4561877"/>
            <a:ext cx="57150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70" y="4544393"/>
            <a:ext cx="571500" cy="571500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2487095" y="646048"/>
            <a:ext cx="302359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定制天气发送</a:t>
            </a:r>
          </a:p>
        </p:txBody>
      </p:sp>
    </p:spTree>
    <p:extLst>
      <p:ext uri="{BB962C8B-B14F-4D97-AF65-F5344CB8AC3E}">
        <p14:creationId xmlns:p14="http://schemas.microsoft.com/office/powerpoint/2010/main" val="3421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760</Words>
  <Application>Microsoft Office PowerPoint</Application>
  <PresentationFormat>自定义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223</cp:revision>
  <dcterms:created xsi:type="dcterms:W3CDTF">2017-06-05T01:21:00Z</dcterms:created>
  <dcterms:modified xsi:type="dcterms:W3CDTF">2017-10-12T08:56:10Z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