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7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100138"/>
            <a:ext cx="41148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60648"/>
            <a:ext cx="4171726" cy="639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88640"/>
            <a:ext cx="4176464" cy="640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86457"/>
            <a:ext cx="3900854" cy="633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8078"/>
            <a:ext cx="4320480" cy="677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88639"/>
            <a:ext cx="4392488" cy="657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60648"/>
            <a:ext cx="4320480" cy="638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6</cp:revision>
  <dcterms:modified xsi:type="dcterms:W3CDTF">2019-03-03T05:08:51Z</dcterms:modified>
</cp:coreProperties>
</file>