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0ede711KwccYjUwQnk2DtER2TfRFyv4wZ2kp1CojEQA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網路程式設計概論</a:t>
            </a:r>
            <a:br>
              <a:rPr lang="en-US"/>
            </a:br>
            <a:r>
              <a:rPr lang="en-US" sz="3200"/>
              <a:t>Intro. to Network Programming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121857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Homework 2-Bulletin Board System: Part2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評分標準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743836" y="1512196"/>
            <a:ext cx="8596668" cy="484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8318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b="1" lang="en-US" sz="1665"/>
              <a:t>5%: </a:t>
            </a:r>
            <a:r>
              <a:rPr lang="en-US" sz="1665"/>
              <a:t>TCP connection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b="1" lang="en-US" sz="1665"/>
              <a:t>10%: </a:t>
            </a:r>
            <a:r>
              <a:rPr lang="en-US" sz="1665"/>
              <a:t>Multiprocessing / Multithreading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b="1" lang="en-US" sz="1665"/>
              <a:t>10%: </a:t>
            </a:r>
            <a:r>
              <a:rPr lang="en-US" sz="1665"/>
              <a:t>Shared memory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b="1" lang="en-US" sz="1665"/>
              <a:t>10%: </a:t>
            </a:r>
            <a:r>
              <a:rPr lang="en-US" sz="1665"/>
              <a:t>create-board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b="1" lang="en-US" sz="1665"/>
              <a:t>10%: </a:t>
            </a:r>
            <a:r>
              <a:rPr lang="en-US" sz="1665"/>
              <a:t>create-post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b="1" lang="en-US" sz="1665"/>
              <a:t>10%: </a:t>
            </a:r>
            <a:r>
              <a:rPr lang="en-US" sz="1665"/>
              <a:t>list-board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b="1" lang="en-US" sz="1665"/>
              <a:t>10%:</a:t>
            </a:r>
            <a:r>
              <a:rPr lang="en-US" sz="1665"/>
              <a:t> list-post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b="1" lang="en-US" sz="1665"/>
              <a:t>10%: </a:t>
            </a:r>
            <a:r>
              <a:rPr lang="en-US" sz="1665"/>
              <a:t>read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b="1" lang="en-US" sz="1665"/>
              <a:t>5%: </a:t>
            </a:r>
            <a:r>
              <a:rPr lang="en-US" sz="1665"/>
              <a:t>delete-post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b="1" lang="en-US" sz="1665"/>
              <a:t>10%: </a:t>
            </a:r>
            <a:r>
              <a:rPr lang="en-US" sz="1665"/>
              <a:t>update-post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b="1" lang="en-US" sz="1665"/>
              <a:t>10%: </a:t>
            </a:r>
            <a:r>
              <a:rPr lang="en-US" sz="1665"/>
              <a:t>comment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以上評分標準僅供參考，以現場TA評分為主。</a:t>
            </a:r>
            <a:endParaRPr sz="1665"/>
          </a:p>
          <a:p>
            <a:pPr indent="-258318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  <a:p>
            <a:pPr indent="-258318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流程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77333" y="2160589"/>
            <a:ext cx="966515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Demo當天會公布demo script。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到現場Demo後，自己找位置坐下。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看前方投影片做準備。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備註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準備好編譯、執行環境，現場下載自己上傳到New E3的程式原始碼進行編譯架設。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使用遠端的同學，請使用TeamViewer進行遠端連線。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若使用AWS EC2，需要先設定</a:t>
            </a:r>
            <a:r>
              <a:rPr b="1" lang="en-US"/>
              <a:t>Security Groups rules</a:t>
            </a:r>
            <a:r>
              <a:rPr lang="en-US"/>
              <a:t>才連得上去。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請準時到Demo教室。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作業最後繳交期限：2020/11/25 23:55。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遲交作業者，成績8折計算。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Demo時間填寫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填寫截止時間11/25 23:59:59。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https://docs.google.com/spreadsheets/d/10ede711KwccYjUwQnk2DtER2TfRFyv4wZ2kp1CojEQA/edit?usp=sharing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未填demo時間，仍來demo者，成績打8折。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